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4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5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  <p:sldMasterId id="2147484119" r:id="rId2"/>
    <p:sldMasterId id="2147484134" r:id="rId3"/>
    <p:sldMasterId id="2147484149" r:id="rId4"/>
    <p:sldMasterId id="2147484164" r:id="rId5"/>
    <p:sldMasterId id="2147484329" r:id="rId6"/>
  </p:sldMasterIdLst>
  <p:notesMasterIdLst>
    <p:notesMasterId r:id="rId13"/>
  </p:notesMasterIdLst>
  <p:handoutMasterIdLst>
    <p:handoutMasterId r:id="rId14"/>
  </p:handoutMasterIdLst>
  <p:sldIdLst>
    <p:sldId id="390" r:id="rId7"/>
    <p:sldId id="562" r:id="rId8"/>
    <p:sldId id="530" r:id="rId9"/>
    <p:sldId id="566" r:id="rId10"/>
    <p:sldId id="568" r:id="rId11"/>
    <p:sldId id="384" r:id="rId12"/>
  </p:sldIdLst>
  <p:sldSz cx="9144000" cy="5143500" type="screen16x9"/>
  <p:notesSz cx="6808788" cy="9940925"/>
  <p:defaultTextStyle>
    <a:defPPr>
      <a:defRPr lang="ru-RU"/>
    </a:defPPr>
    <a:lvl1pPr algn="l" defTabSz="8032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01638" indent="47625" algn="l" defTabSz="8032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803275" indent="96838" algn="l" defTabSz="8032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204913" indent="144463" algn="l" defTabSz="8032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606550" indent="193675" algn="l" defTabSz="8032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1285F36-7002-4429-BA5D-C7CC4DD2E43D}">
          <p14:sldIdLst>
            <p14:sldId id="390"/>
            <p14:sldId id="562"/>
            <p14:sldId id="530"/>
            <p14:sldId id="566"/>
            <p14:sldId id="568"/>
            <p14:sldId id="3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EDEEEF"/>
    <a:srgbClr val="ABC3DF"/>
    <a:srgbClr val="DCDDDE"/>
    <a:srgbClr val="E6E7E8"/>
    <a:srgbClr val="FFFF99"/>
    <a:srgbClr val="007434"/>
    <a:srgbClr val="0077C8"/>
    <a:srgbClr val="4FC6E0"/>
    <a:srgbClr val="4375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22" autoAdjust="0"/>
    <p:restoredTop sz="90276" autoAdjust="0"/>
  </p:normalViewPr>
  <p:slideViewPr>
    <p:cSldViewPr>
      <p:cViewPr varScale="1">
        <p:scale>
          <a:sx n="110" d="100"/>
          <a:sy n="110" d="100"/>
        </p:scale>
        <p:origin x="1026" y="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1217" cy="49919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 defTabSz="805250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1" y="1"/>
            <a:ext cx="2951217" cy="49919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 defTabSz="805250">
              <a:defRPr sz="1200" smtClean="0">
                <a:cs typeface="+mn-cs"/>
              </a:defRPr>
            </a:lvl1pPr>
          </a:lstStyle>
          <a:p>
            <a:pPr>
              <a:defRPr/>
            </a:pPr>
            <a:fld id="{BC192230-D038-485D-9AAF-2E80CB201DD3}" type="datetimeFigureOut">
              <a:rPr lang="ru-RU"/>
              <a:pPr>
                <a:defRPr/>
              </a:pPr>
              <a:t>20.10.2020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1733"/>
            <a:ext cx="2951217" cy="49919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 defTabSz="805250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1" y="9441733"/>
            <a:ext cx="2951217" cy="49919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 defTabSz="805250">
              <a:defRPr sz="1200" smtClean="0">
                <a:cs typeface="+mn-cs"/>
              </a:defRPr>
            </a:lvl1pPr>
          </a:lstStyle>
          <a:p>
            <a:pPr>
              <a:defRPr/>
            </a:pPr>
            <a:fld id="{04D8F313-D5D5-4FC6-A333-4D07896C21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710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217" cy="497603"/>
          </a:xfrm>
          <a:prstGeom prst="rect">
            <a:avLst/>
          </a:prstGeom>
        </p:spPr>
        <p:txBody>
          <a:bodyPr vert="horz" lIns="91815" tIns="45908" rIns="91815" bIns="45908" rtlCol="0"/>
          <a:lstStyle>
            <a:lvl1pPr algn="l" defTabSz="81964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981" y="0"/>
            <a:ext cx="2951217" cy="497603"/>
          </a:xfrm>
          <a:prstGeom prst="rect">
            <a:avLst/>
          </a:prstGeom>
        </p:spPr>
        <p:txBody>
          <a:bodyPr vert="horz" lIns="91815" tIns="45908" rIns="91815" bIns="45908" rtlCol="0"/>
          <a:lstStyle>
            <a:lvl1pPr algn="r" defTabSz="81964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5ED0690-AE09-40FA-96AE-E4129056126A}" type="datetimeFigureOut">
              <a:rPr lang="ru-RU"/>
              <a:pPr>
                <a:defRPr/>
              </a:pPr>
              <a:t>20.10.2020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15" tIns="45908" rIns="91815" bIns="45908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1662"/>
            <a:ext cx="5447666" cy="4473654"/>
          </a:xfrm>
          <a:prstGeom prst="rect">
            <a:avLst/>
          </a:prstGeom>
        </p:spPr>
        <p:txBody>
          <a:bodyPr vert="horz" lIns="91815" tIns="45908" rIns="91815" bIns="4590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1733"/>
            <a:ext cx="2951217" cy="497602"/>
          </a:xfrm>
          <a:prstGeom prst="rect">
            <a:avLst/>
          </a:prstGeom>
        </p:spPr>
        <p:txBody>
          <a:bodyPr vert="horz" lIns="91815" tIns="45908" rIns="91815" bIns="45908" rtlCol="0" anchor="b"/>
          <a:lstStyle>
            <a:lvl1pPr algn="l" defTabSz="81964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981" y="9441733"/>
            <a:ext cx="2951217" cy="497602"/>
          </a:xfrm>
          <a:prstGeom prst="rect">
            <a:avLst/>
          </a:prstGeom>
        </p:spPr>
        <p:txBody>
          <a:bodyPr vert="horz" lIns="91815" tIns="45908" rIns="91815" bIns="45908" rtlCol="0" anchor="b"/>
          <a:lstStyle>
            <a:lvl1pPr algn="r" defTabSz="81964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3A6B148-7971-4223-B05D-1215B6E60C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65806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32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1638" algn="l" defTabSz="8032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3275" algn="l" defTabSz="8032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4913" algn="l" defTabSz="8032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6550" algn="l" defTabSz="8032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10906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13092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15270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17457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8F92E8-0F6F-4850-A733-2027750D5FB6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7418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A6B148-7971-4223-B05D-1215B6E60CFF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6547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9BCB7EE-7358-4B7A-B241-D0CD77FA89E5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40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A6B148-7971-4223-B05D-1215B6E60CFF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509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A6B148-7971-4223-B05D-1215B6E60CF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556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8" y="1598243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8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708" indent="0" algn="ctr">
              <a:buNone/>
              <a:defRPr/>
            </a:lvl2pPr>
            <a:lvl3pPr marL="713413" indent="0" algn="ctr">
              <a:buNone/>
              <a:defRPr/>
            </a:lvl3pPr>
            <a:lvl4pPr marL="1070130" indent="0" algn="ctr">
              <a:buNone/>
              <a:defRPr/>
            </a:lvl4pPr>
            <a:lvl5pPr marL="1426838" indent="0" algn="ctr">
              <a:buNone/>
              <a:defRPr/>
            </a:lvl5pPr>
            <a:lvl6pPr marL="1783549" indent="0" algn="ctr">
              <a:buNone/>
              <a:defRPr/>
            </a:lvl6pPr>
            <a:lvl7pPr marL="2140261" indent="0" algn="ctr">
              <a:buNone/>
              <a:defRPr/>
            </a:lvl7pPr>
            <a:lvl8pPr marL="2496970" indent="0" algn="ctr">
              <a:buNone/>
              <a:defRPr/>
            </a:lvl8pPr>
            <a:lvl9pPr marL="285367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A51797-EA24-4DBC-9BE4-AB78ECE90A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ABD8D0E-F2A3-4C87-B010-6694CF2546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9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9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F1E32E7-92E4-4981-9ED2-CF5A62DFDB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6" y="36717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6" y="1199761"/>
            <a:ext cx="7343979" cy="3627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0F3DC9F-0388-428D-9050-3FBCD4A735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6" y="36717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5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5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21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21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3C58CE3-2CA8-448F-AA51-773D9EB416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6" y="367169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F7316B6-172A-41CE-A88C-F7FB5A1AC8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7" y="1205166"/>
            <a:ext cx="7320689" cy="3621940"/>
          </a:xfrm>
        </p:spPr>
        <p:txBody>
          <a:bodyPr/>
          <a:lstStyle>
            <a:lvl1pPr marL="317808" indent="0">
              <a:buFontTx/>
              <a:buNone/>
              <a:defRPr b="1">
                <a:latin typeface="+mj-lt"/>
              </a:defRPr>
            </a:lvl1pPr>
            <a:lvl2pPr marL="315033" indent="2782">
              <a:defRPr>
                <a:latin typeface="+mj-lt"/>
              </a:defRPr>
            </a:lvl2pPr>
            <a:lvl3pPr marL="549576" indent="-227603">
              <a:tabLst/>
              <a:defRPr>
                <a:latin typeface="+mj-lt"/>
              </a:defRPr>
            </a:lvl3pPr>
            <a:lvl4pPr marL="0" indent="315033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14"/>
            <a:ext cx="7337192" cy="829352"/>
          </a:xfrm>
        </p:spPr>
        <p:txBody>
          <a:bodyPr/>
          <a:lstStyle>
            <a:lvl1pPr marL="0" marR="0" indent="0" defTabSz="9118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0DFD7362-2EA9-4233-9CA2-683AC62A54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905587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/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01A1337-C2A6-4EC5-8C97-CB95F56C49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6988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5" y="1598240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8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870" indent="0" algn="ctr">
              <a:buNone/>
              <a:defRPr/>
            </a:lvl2pPr>
            <a:lvl3pPr marL="713737" indent="0" algn="ctr">
              <a:buNone/>
              <a:defRPr/>
            </a:lvl3pPr>
            <a:lvl4pPr marL="1070612" indent="0" algn="ctr">
              <a:buNone/>
              <a:defRPr/>
            </a:lvl4pPr>
            <a:lvl5pPr marL="1427481" indent="0" algn="ctr">
              <a:buNone/>
              <a:defRPr/>
            </a:lvl5pPr>
            <a:lvl6pPr marL="1784353" indent="0" algn="ctr">
              <a:buNone/>
              <a:defRPr/>
            </a:lvl6pPr>
            <a:lvl7pPr marL="2141225" indent="0" algn="ctr">
              <a:buNone/>
              <a:defRPr/>
            </a:lvl7pPr>
            <a:lvl8pPr marL="2498096" indent="0" algn="ctr">
              <a:buNone/>
              <a:defRPr/>
            </a:lvl8pPr>
            <a:lvl9pPr marL="2854966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132256-CA2C-4A5E-B99F-A2E3932007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93065A3-C991-4BBD-B573-E040DC8817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7" y="3305547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7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870" indent="0">
              <a:buNone/>
              <a:defRPr sz="1400"/>
            </a:lvl2pPr>
            <a:lvl3pPr marL="713737" indent="0">
              <a:buNone/>
              <a:defRPr sz="1300"/>
            </a:lvl3pPr>
            <a:lvl4pPr marL="1070612" indent="0">
              <a:buNone/>
              <a:defRPr sz="1100"/>
            </a:lvl4pPr>
            <a:lvl5pPr marL="1427481" indent="0">
              <a:buNone/>
              <a:defRPr sz="1100"/>
            </a:lvl5pPr>
            <a:lvl6pPr marL="1784353" indent="0">
              <a:buNone/>
              <a:defRPr sz="1100"/>
            </a:lvl6pPr>
            <a:lvl7pPr marL="2141225" indent="0">
              <a:buNone/>
              <a:defRPr sz="1100"/>
            </a:lvl7pPr>
            <a:lvl8pPr marL="2498096" indent="0">
              <a:buNone/>
              <a:defRPr sz="1100"/>
            </a:lvl8pPr>
            <a:lvl9pPr marL="2854966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A8CEF67-2BDD-4837-84B1-5840D48BD5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83F4E39-9D28-44C4-80F0-1DEA8A7FC6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093847-5E25-4D16-AD19-778AF52D1E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8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870" indent="0">
              <a:buNone/>
              <a:defRPr sz="1600" b="1"/>
            </a:lvl2pPr>
            <a:lvl3pPr marL="713737" indent="0">
              <a:buNone/>
              <a:defRPr sz="1400" b="1"/>
            </a:lvl3pPr>
            <a:lvl4pPr marL="1070612" indent="0">
              <a:buNone/>
              <a:defRPr sz="1300" b="1"/>
            </a:lvl4pPr>
            <a:lvl5pPr marL="1427481" indent="0">
              <a:buNone/>
              <a:defRPr sz="1300" b="1"/>
            </a:lvl5pPr>
            <a:lvl6pPr marL="1784353" indent="0">
              <a:buNone/>
              <a:defRPr sz="1300" b="1"/>
            </a:lvl6pPr>
            <a:lvl7pPr marL="2141225" indent="0">
              <a:buNone/>
              <a:defRPr sz="1300" b="1"/>
            </a:lvl7pPr>
            <a:lvl8pPr marL="2498096" indent="0">
              <a:buNone/>
              <a:defRPr sz="1300" b="1"/>
            </a:lvl8pPr>
            <a:lvl9pPr marL="2854966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31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870" indent="0">
              <a:buNone/>
              <a:defRPr sz="1600" b="1"/>
            </a:lvl2pPr>
            <a:lvl3pPr marL="713737" indent="0">
              <a:buNone/>
              <a:defRPr sz="1400" b="1"/>
            </a:lvl3pPr>
            <a:lvl4pPr marL="1070612" indent="0">
              <a:buNone/>
              <a:defRPr sz="1300" b="1"/>
            </a:lvl4pPr>
            <a:lvl5pPr marL="1427481" indent="0">
              <a:buNone/>
              <a:defRPr sz="1300" b="1"/>
            </a:lvl5pPr>
            <a:lvl6pPr marL="1784353" indent="0">
              <a:buNone/>
              <a:defRPr sz="1300" b="1"/>
            </a:lvl6pPr>
            <a:lvl7pPr marL="2141225" indent="0">
              <a:buNone/>
              <a:defRPr sz="1300" b="1"/>
            </a:lvl7pPr>
            <a:lvl8pPr marL="2498096" indent="0">
              <a:buNone/>
              <a:defRPr sz="1300" b="1"/>
            </a:lvl8pPr>
            <a:lvl9pPr marL="2854966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31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0E61210-B8B2-48B8-8F56-0EA07B6B74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67A2967-C979-4010-A151-60224DEC1F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C382277-5DFE-43DC-8234-17CA244936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8" y="205190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8" y="1076654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870" indent="0">
              <a:buNone/>
              <a:defRPr sz="1000"/>
            </a:lvl2pPr>
            <a:lvl3pPr marL="713737" indent="0">
              <a:buNone/>
              <a:defRPr sz="800"/>
            </a:lvl3pPr>
            <a:lvl4pPr marL="1070612" indent="0">
              <a:buNone/>
              <a:defRPr sz="700"/>
            </a:lvl4pPr>
            <a:lvl5pPr marL="1427481" indent="0">
              <a:buNone/>
              <a:defRPr sz="700"/>
            </a:lvl5pPr>
            <a:lvl6pPr marL="1784353" indent="0">
              <a:buNone/>
              <a:defRPr sz="700"/>
            </a:lvl6pPr>
            <a:lvl7pPr marL="2141225" indent="0">
              <a:buNone/>
              <a:defRPr sz="700"/>
            </a:lvl7pPr>
            <a:lvl8pPr marL="2498096" indent="0">
              <a:buNone/>
              <a:defRPr sz="700"/>
            </a:lvl8pPr>
            <a:lvl9pPr marL="2854966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60D45E-6F5A-45A2-84FF-809B0C14C5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3" y="3600350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870" indent="0">
              <a:buNone/>
              <a:defRPr sz="2300"/>
            </a:lvl2pPr>
            <a:lvl3pPr marL="713737" indent="0">
              <a:buNone/>
              <a:defRPr sz="1900"/>
            </a:lvl3pPr>
            <a:lvl4pPr marL="1070612" indent="0">
              <a:buNone/>
              <a:defRPr sz="1600"/>
            </a:lvl4pPr>
            <a:lvl5pPr marL="1427481" indent="0">
              <a:buNone/>
              <a:defRPr sz="1600"/>
            </a:lvl5pPr>
            <a:lvl6pPr marL="1784353" indent="0">
              <a:buNone/>
              <a:defRPr sz="1600"/>
            </a:lvl6pPr>
            <a:lvl7pPr marL="2141225" indent="0">
              <a:buNone/>
              <a:defRPr sz="1600"/>
            </a:lvl7pPr>
            <a:lvl8pPr marL="2498096" indent="0">
              <a:buNone/>
              <a:defRPr sz="1600"/>
            </a:lvl8pPr>
            <a:lvl9pPr marL="2854966" indent="0">
              <a:buNone/>
              <a:defRPr sz="1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3" y="4025826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870" indent="0">
              <a:buNone/>
              <a:defRPr sz="1000"/>
            </a:lvl2pPr>
            <a:lvl3pPr marL="713737" indent="0">
              <a:buNone/>
              <a:defRPr sz="800"/>
            </a:lvl3pPr>
            <a:lvl4pPr marL="1070612" indent="0">
              <a:buNone/>
              <a:defRPr sz="700"/>
            </a:lvl4pPr>
            <a:lvl5pPr marL="1427481" indent="0">
              <a:buNone/>
              <a:defRPr sz="700"/>
            </a:lvl5pPr>
            <a:lvl6pPr marL="1784353" indent="0">
              <a:buNone/>
              <a:defRPr sz="700"/>
            </a:lvl6pPr>
            <a:lvl7pPr marL="2141225" indent="0">
              <a:buNone/>
              <a:defRPr sz="700"/>
            </a:lvl7pPr>
            <a:lvl8pPr marL="2498096" indent="0">
              <a:buNone/>
              <a:defRPr sz="700"/>
            </a:lvl8pPr>
            <a:lvl9pPr marL="2854966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CE73B63-450F-4806-BFC1-144B51252F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00FF9ED-289A-4C70-8A08-5F04E84F20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9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9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7BDC5B5-0DB1-432C-8FDC-46ED5F1024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3" y="36717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3" y="1199761"/>
            <a:ext cx="7343979" cy="3627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3C27BE2-5BE7-4577-85C8-1A848FD1FB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3" y="36717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2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2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21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21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56100E7-36E9-4E0F-AAC7-825C7EE2D0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0" y="3305550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0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708" indent="0">
              <a:buNone/>
              <a:defRPr sz="1400"/>
            </a:lvl2pPr>
            <a:lvl3pPr marL="713413" indent="0">
              <a:buNone/>
              <a:defRPr sz="1300"/>
            </a:lvl3pPr>
            <a:lvl4pPr marL="1070130" indent="0">
              <a:buNone/>
              <a:defRPr sz="1100"/>
            </a:lvl4pPr>
            <a:lvl5pPr marL="1426838" indent="0">
              <a:buNone/>
              <a:defRPr sz="1100"/>
            </a:lvl5pPr>
            <a:lvl6pPr marL="1783549" indent="0">
              <a:buNone/>
              <a:defRPr sz="1100"/>
            </a:lvl6pPr>
            <a:lvl7pPr marL="2140261" indent="0">
              <a:buNone/>
              <a:defRPr sz="1100"/>
            </a:lvl7pPr>
            <a:lvl8pPr marL="2496970" indent="0">
              <a:buNone/>
              <a:defRPr sz="1100"/>
            </a:lvl8pPr>
            <a:lvl9pPr marL="285367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55C736-6D6C-47AF-99EE-4CFC108584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3" y="367169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1FEC75-C76F-47DA-9B9D-FF860A290B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7" y="1205166"/>
            <a:ext cx="7320689" cy="3621940"/>
          </a:xfrm>
        </p:spPr>
        <p:txBody>
          <a:bodyPr/>
          <a:lstStyle>
            <a:lvl1pPr marL="317808" indent="0">
              <a:buFontTx/>
              <a:buNone/>
              <a:defRPr b="1">
                <a:latin typeface="+mj-lt"/>
              </a:defRPr>
            </a:lvl1pPr>
            <a:lvl2pPr marL="315033" indent="2782">
              <a:defRPr>
                <a:latin typeface="+mj-lt"/>
              </a:defRPr>
            </a:lvl2pPr>
            <a:lvl3pPr marL="549576" indent="-227603">
              <a:tabLst/>
              <a:defRPr>
                <a:latin typeface="+mj-lt"/>
              </a:defRPr>
            </a:lvl3pPr>
            <a:lvl4pPr marL="0" indent="315033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14"/>
            <a:ext cx="7337192" cy="829352"/>
          </a:xfrm>
        </p:spPr>
        <p:txBody>
          <a:bodyPr/>
          <a:lstStyle>
            <a:lvl1pPr marL="0" marR="0" indent="0" defTabSz="9118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0DFD7362-2EA9-4233-9CA2-683AC62A54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383958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/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01A1337-C2A6-4EC5-8C97-CB95F56C49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6042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138" y="3846513"/>
            <a:ext cx="923925" cy="280987"/>
          </a:xfrm>
          <a:prstGeom prst="rect">
            <a:avLst/>
          </a:prstGeom>
          <a:noFill/>
          <a:ln>
            <a:noFill/>
          </a:ln>
          <a:extLst/>
        </p:spPr>
        <p:txBody>
          <a:bodyPr lIns="79497" tIns="39749" rIns="79497" bIns="3974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dirty="0" smtClean="0">
              <a:solidFill>
                <a:srgbClr val="00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3570" indent="2783">
              <a:defRPr>
                <a:latin typeface="+mj-lt"/>
              </a:defRPr>
            </a:lvl2pPr>
            <a:lvl3pPr marL="547008" indent="-226545">
              <a:tabLst/>
              <a:defRPr>
                <a:latin typeface="+mj-lt"/>
              </a:defRPr>
            </a:lvl3pPr>
            <a:lvl4pPr marL="0" indent="313570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912723B8-D791-4AE9-A8D7-2B8CBFDCDD0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6328" indent="0">
              <a:defRPr>
                <a:latin typeface="+mj-lt"/>
              </a:defRPr>
            </a:lvl2pPr>
            <a:lvl3pPr marL="547008" indent="-226545">
              <a:defRPr>
                <a:latin typeface="+mj-lt"/>
              </a:defRPr>
            </a:lvl3pPr>
            <a:lvl4pPr marL="0" indent="313570">
              <a:defRPr>
                <a:latin typeface="+mj-lt"/>
              </a:defRPr>
            </a:lvl4pPr>
            <a:lvl5pPr marL="124874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55" y="375815"/>
            <a:ext cx="7337901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20CBA77A-A79F-4435-92C4-56510963669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/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01634" eaLnBrk="1" hangingPunct="1">
              <a:defRPr/>
            </a:pPr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F99147F-0544-4605-9E79-908D22ACE7A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138" y="3846513"/>
            <a:ext cx="923925" cy="280987"/>
          </a:xfrm>
          <a:prstGeom prst="rect">
            <a:avLst/>
          </a:prstGeom>
          <a:noFill/>
          <a:ln>
            <a:noFill/>
          </a:ln>
          <a:extLst/>
        </p:spPr>
        <p:txBody>
          <a:bodyPr lIns="79737" tIns="39869" rIns="79737" bIns="3986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smtClean="0">
              <a:solidFill>
                <a:srgbClr val="00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87" y="1205166"/>
            <a:ext cx="7320689" cy="3621940"/>
          </a:xfrm>
        </p:spPr>
        <p:txBody>
          <a:bodyPr/>
          <a:lstStyle>
            <a:lvl1pPr marL="317276" indent="0">
              <a:buFontTx/>
              <a:buNone/>
              <a:defRPr b="1">
                <a:latin typeface="+mj-lt"/>
              </a:defRPr>
            </a:lvl1pPr>
            <a:lvl2pPr marL="314512" indent="2783">
              <a:defRPr>
                <a:latin typeface="+mj-lt"/>
              </a:defRPr>
            </a:lvl2pPr>
            <a:lvl3pPr marL="548661" indent="-227225">
              <a:tabLst/>
              <a:defRPr>
                <a:latin typeface="+mj-lt"/>
              </a:defRPr>
            </a:lvl3pPr>
            <a:lvl4pPr marL="0" indent="31451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10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237EED39-6DB5-410F-A8F5-F0859D6BF07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/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01634" eaLnBrk="1" hangingPunct="1">
              <a:defRPr/>
            </a:pPr>
            <a:endParaRPr lang="ru-RU" sz="1400" dirty="0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FC31655-0B42-48BA-B7A6-A83CB0B41C4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1" y="1598236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8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7085" indent="0" algn="ctr">
              <a:buNone/>
              <a:defRPr/>
            </a:lvl2pPr>
            <a:lvl3pPr marL="714166" indent="0" algn="ctr">
              <a:buNone/>
              <a:defRPr/>
            </a:lvl3pPr>
            <a:lvl4pPr marL="1071256" indent="0" algn="ctr">
              <a:buNone/>
              <a:defRPr/>
            </a:lvl4pPr>
            <a:lvl5pPr marL="1428340" indent="0" algn="ctr">
              <a:buNone/>
              <a:defRPr/>
            </a:lvl5pPr>
            <a:lvl6pPr marL="1785426" indent="0" algn="ctr">
              <a:buNone/>
              <a:defRPr/>
            </a:lvl6pPr>
            <a:lvl7pPr marL="2142512" indent="0" algn="ctr">
              <a:buNone/>
              <a:defRPr/>
            </a:lvl7pPr>
            <a:lvl8pPr marL="2499598" indent="0" algn="ctr">
              <a:buNone/>
              <a:defRPr/>
            </a:lvl8pPr>
            <a:lvl9pPr marL="285668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046D39-2C12-4D6B-A2D6-BDAF683166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98EB067-36AC-4DDA-8334-9784791557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10AA49-6689-43D2-8B31-9CCE43D25B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3" y="330554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3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085" indent="0">
              <a:buNone/>
              <a:defRPr sz="1400"/>
            </a:lvl2pPr>
            <a:lvl3pPr marL="714166" indent="0">
              <a:buNone/>
              <a:defRPr sz="1300"/>
            </a:lvl3pPr>
            <a:lvl4pPr marL="1071256" indent="0">
              <a:buNone/>
              <a:defRPr sz="1100"/>
            </a:lvl4pPr>
            <a:lvl5pPr marL="1428340" indent="0">
              <a:buNone/>
              <a:defRPr sz="1100"/>
            </a:lvl5pPr>
            <a:lvl6pPr marL="1785426" indent="0">
              <a:buNone/>
              <a:defRPr sz="1100"/>
            </a:lvl6pPr>
            <a:lvl7pPr marL="2142512" indent="0">
              <a:buNone/>
              <a:defRPr sz="1100"/>
            </a:lvl7pPr>
            <a:lvl8pPr marL="2499598" indent="0">
              <a:buNone/>
              <a:defRPr sz="1100"/>
            </a:lvl8pPr>
            <a:lvl9pPr marL="285668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619F5-24DE-43D6-9C23-E054B0C3FE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ADB8E30-0B95-4B60-A72A-AC67FB5EEB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4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085" indent="0">
              <a:buNone/>
              <a:defRPr sz="1600" b="1"/>
            </a:lvl2pPr>
            <a:lvl3pPr marL="714166" indent="0">
              <a:buNone/>
              <a:defRPr sz="1400" b="1"/>
            </a:lvl3pPr>
            <a:lvl4pPr marL="1071256" indent="0">
              <a:buNone/>
              <a:defRPr sz="1300" b="1"/>
            </a:lvl4pPr>
            <a:lvl5pPr marL="1428340" indent="0">
              <a:buNone/>
              <a:defRPr sz="1300" b="1"/>
            </a:lvl5pPr>
            <a:lvl6pPr marL="1785426" indent="0">
              <a:buNone/>
              <a:defRPr sz="1300" b="1"/>
            </a:lvl6pPr>
            <a:lvl7pPr marL="2142512" indent="0">
              <a:buNone/>
              <a:defRPr sz="1300" b="1"/>
            </a:lvl7pPr>
            <a:lvl8pPr marL="2499598" indent="0">
              <a:buNone/>
              <a:defRPr sz="1300" b="1"/>
            </a:lvl8pPr>
            <a:lvl9pPr marL="2856682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31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085" indent="0">
              <a:buNone/>
              <a:defRPr sz="1600" b="1"/>
            </a:lvl2pPr>
            <a:lvl3pPr marL="714166" indent="0">
              <a:buNone/>
              <a:defRPr sz="1400" b="1"/>
            </a:lvl3pPr>
            <a:lvl4pPr marL="1071256" indent="0">
              <a:buNone/>
              <a:defRPr sz="1300" b="1"/>
            </a:lvl4pPr>
            <a:lvl5pPr marL="1428340" indent="0">
              <a:buNone/>
              <a:defRPr sz="1300" b="1"/>
            </a:lvl5pPr>
            <a:lvl6pPr marL="1785426" indent="0">
              <a:buNone/>
              <a:defRPr sz="1300" b="1"/>
            </a:lvl6pPr>
            <a:lvl7pPr marL="2142512" indent="0">
              <a:buNone/>
              <a:defRPr sz="1300" b="1"/>
            </a:lvl7pPr>
            <a:lvl8pPr marL="2499598" indent="0">
              <a:buNone/>
              <a:defRPr sz="1300" b="1"/>
            </a:lvl8pPr>
            <a:lvl9pPr marL="2856682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31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C6F820E-7D48-4FE5-B3AC-7933C0E2FB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66F8DDA-C0B6-4BE1-AE23-96E7F5580D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70EB85D-6E00-4578-BCCA-018932160D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4" y="205186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4" y="1076654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085" indent="0">
              <a:buNone/>
              <a:defRPr sz="1000"/>
            </a:lvl2pPr>
            <a:lvl3pPr marL="714166" indent="0">
              <a:buNone/>
              <a:defRPr sz="800"/>
            </a:lvl3pPr>
            <a:lvl4pPr marL="1071256" indent="0">
              <a:buNone/>
              <a:defRPr sz="700"/>
            </a:lvl4pPr>
            <a:lvl5pPr marL="1428340" indent="0">
              <a:buNone/>
              <a:defRPr sz="700"/>
            </a:lvl5pPr>
            <a:lvl6pPr marL="1785426" indent="0">
              <a:buNone/>
              <a:defRPr sz="700"/>
            </a:lvl6pPr>
            <a:lvl7pPr marL="2142512" indent="0">
              <a:buNone/>
              <a:defRPr sz="700"/>
            </a:lvl7pPr>
            <a:lvl8pPr marL="2499598" indent="0">
              <a:buNone/>
              <a:defRPr sz="700"/>
            </a:lvl8pPr>
            <a:lvl9pPr marL="2856682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D09989-A050-4AE0-A6F7-733DC9429E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89" y="3600346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8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085" indent="0">
              <a:buNone/>
              <a:defRPr sz="2300"/>
            </a:lvl2pPr>
            <a:lvl3pPr marL="714166" indent="0">
              <a:buNone/>
              <a:defRPr sz="1900"/>
            </a:lvl3pPr>
            <a:lvl4pPr marL="1071256" indent="0">
              <a:buNone/>
              <a:defRPr sz="1600"/>
            </a:lvl4pPr>
            <a:lvl5pPr marL="1428340" indent="0">
              <a:buNone/>
              <a:defRPr sz="1600"/>
            </a:lvl5pPr>
            <a:lvl6pPr marL="1785426" indent="0">
              <a:buNone/>
              <a:defRPr sz="1600"/>
            </a:lvl6pPr>
            <a:lvl7pPr marL="2142512" indent="0">
              <a:buNone/>
              <a:defRPr sz="1600"/>
            </a:lvl7pPr>
            <a:lvl8pPr marL="2499598" indent="0">
              <a:buNone/>
              <a:defRPr sz="1600"/>
            </a:lvl8pPr>
            <a:lvl9pPr marL="2856682" indent="0">
              <a:buNone/>
              <a:defRPr sz="1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89" y="4025822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085" indent="0">
              <a:buNone/>
              <a:defRPr sz="1000"/>
            </a:lvl2pPr>
            <a:lvl3pPr marL="714166" indent="0">
              <a:buNone/>
              <a:defRPr sz="800"/>
            </a:lvl3pPr>
            <a:lvl4pPr marL="1071256" indent="0">
              <a:buNone/>
              <a:defRPr sz="700"/>
            </a:lvl4pPr>
            <a:lvl5pPr marL="1428340" indent="0">
              <a:buNone/>
              <a:defRPr sz="700"/>
            </a:lvl5pPr>
            <a:lvl6pPr marL="1785426" indent="0">
              <a:buNone/>
              <a:defRPr sz="700"/>
            </a:lvl6pPr>
            <a:lvl7pPr marL="2142512" indent="0">
              <a:buNone/>
              <a:defRPr sz="700"/>
            </a:lvl7pPr>
            <a:lvl8pPr marL="2499598" indent="0">
              <a:buNone/>
              <a:defRPr sz="700"/>
            </a:lvl8pPr>
            <a:lvl9pPr marL="2856682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7FA5AFA-5D08-4D0E-9E63-A4BFE1649B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FFE50CB-4D8C-45CD-8AAC-0230A55F39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9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9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C92BCE-BE34-4752-9C47-7A9FC0EAF6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1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08" indent="0">
              <a:buNone/>
              <a:defRPr sz="1600" b="1"/>
            </a:lvl2pPr>
            <a:lvl3pPr marL="713413" indent="0">
              <a:buNone/>
              <a:defRPr sz="1400" b="1"/>
            </a:lvl3pPr>
            <a:lvl4pPr marL="1070130" indent="0">
              <a:buNone/>
              <a:defRPr sz="1300" b="1"/>
            </a:lvl4pPr>
            <a:lvl5pPr marL="1426838" indent="0">
              <a:buNone/>
              <a:defRPr sz="1300" b="1"/>
            </a:lvl5pPr>
            <a:lvl6pPr marL="1783549" indent="0">
              <a:buNone/>
              <a:defRPr sz="1300" b="1"/>
            </a:lvl6pPr>
            <a:lvl7pPr marL="2140261" indent="0">
              <a:buNone/>
              <a:defRPr sz="1300" b="1"/>
            </a:lvl7pPr>
            <a:lvl8pPr marL="2496970" indent="0">
              <a:buNone/>
              <a:defRPr sz="1300" b="1"/>
            </a:lvl8pPr>
            <a:lvl9pPr marL="285367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31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08" indent="0">
              <a:buNone/>
              <a:defRPr sz="1600" b="1"/>
            </a:lvl2pPr>
            <a:lvl3pPr marL="713413" indent="0">
              <a:buNone/>
              <a:defRPr sz="1400" b="1"/>
            </a:lvl3pPr>
            <a:lvl4pPr marL="1070130" indent="0">
              <a:buNone/>
              <a:defRPr sz="1300" b="1"/>
            </a:lvl4pPr>
            <a:lvl5pPr marL="1426838" indent="0">
              <a:buNone/>
              <a:defRPr sz="1300" b="1"/>
            </a:lvl5pPr>
            <a:lvl6pPr marL="1783549" indent="0">
              <a:buNone/>
              <a:defRPr sz="1300" b="1"/>
            </a:lvl6pPr>
            <a:lvl7pPr marL="2140261" indent="0">
              <a:buNone/>
              <a:defRPr sz="1300" b="1"/>
            </a:lvl7pPr>
            <a:lvl8pPr marL="2496970" indent="0">
              <a:buNone/>
              <a:defRPr sz="1300" b="1"/>
            </a:lvl8pPr>
            <a:lvl9pPr marL="285367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31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6702895-CBD3-41F7-AAE5-118464FD9F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9" y="367169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59" y="1199761"/>
            <a:ext cx="7343979" cy="3627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3CB458-EF7E-47A3-86E3-E4379FEC66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59" y="367169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58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58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21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21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27BD248-12AD-4230-BCDC-FF4BB57860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59" y="367169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1855DF7-56CC-4812-A75B-A490BD964A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7" y="1205166"/>
            <a:ext cx="7320689" cy="3621940"/>
          </a:xfrm>
        </p:spPr>
        <p:txBody>
          <a:bodyPr/>
          <a:lstStyle>
            <a:lvl1pPr marL="317808" indent="0">
              <a:buFontTx/>
              <a:buNone/>
              <a:defRPr b="1">
                <a:latin typeface="+mj-lt"/>
              </a:defRPr>
            </a:lvl1pPr>
            <a:lvl2pPr marL="315033" indent="2782">
              <a:defRPr>
                <a:latin typeface="+mj-lt"/>
              </a:defRPr>
            </a:lvl2pPr>
            <a:lvl3pPr marL="549576" indent="-227603">
              <a:tabLst/>
              <a:defRPr>
                <a:latin typeface="+mj-lt"/>
              </a:defRPr>
            </a:lvl3pPr>
            <a:lvl4pPr marL="0" indent="315033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14"/>
            <a:ext cx="7337192" cy="829352"/>
          </a:xfrm>
        </p:spPr>
        <p:txBody>
          <a:bodyPr/>
          <a:lstStyle>
            <a:lvl1pPr marL="0" marR="0" indent="0" defTabSz="9118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0DFD7362-2EA9-4233-9CA2-683AC62A54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1096146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/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01A1337-C2A6-4EC5-8C97-CB95F56C49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91359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29" y="159823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805" indent="0" algn="ctr">
              <a:buNone/>
              <a:defRPr/>
            </a:lvl2pPr>
            <a:lvl3pPr marL="715609" indent="0" algn="ctr">
              <a:buNone/>
              <a:defRPr/>
            </a:lvl3pPr>
            <a:lvl4pPr marL="1073414" indent="0" algn="ctr">
              <a:buNone/>
              <a:defRPr/>
            </a:lvl4pPr>
            <a:lvl5pPr marL="1431219" indent="0" algn="ctr">
              <a:buNone/>
              <a:defRPr/>
            </a:lvl5pPr>
            <a:lvl6pPr marL="1789024" indent="0" algn="ctr">
              <a:buNone/>
              <a:defRPr/>
            </a:lvl6pPr>
            <a:lvl7pPr marL="2146828" indent="0" algn="ctr">
              <a:buNone/>
              <a:defRPr/>
            </a:lvl7pPr>
            <a:lvl8pPr marL="2504633" indent="0" algn="ctr">
              <a:buNone/>
              <a:defRPr/>
            </a:lvl8pPr>
            <a:lvl9pPr marL="286243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1EC4553-2536-4F49-A0E3-1DD66703E8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1860AB6-4A2E-4800-9D77-1A345133CB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81" y="330553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1" y="2180292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805" indent="0">
              <a:buNone/>
              <a:defRPr sz="1400"/>
            </a:lvl2pPr>
            <a:lvl3pPr marL="715609" indent="0">
              <a:buNone/>
              <a:defRPr sz="1300"/>
            </a:lvl3pPr>
            <a:lvl4pPr marL="1073414" indent="0">
              <a:buNone/>
              <a:defRPr sz="1100"/>
            </a:lvl4pPr>
            <a:lvl5pPr marL="1431219" indent="0">
              <a:buNone/>
              <a:defRPr sz="1100"/>
            </a:lvl5pPr>
            <a:lvl6pPr marL="1789024" indent="0">
              <a:buNone/>
              <a:defRPr sz="1100"/>
            </a:lvl6pPr>
            <a:lvl7pPr marL="2146828" indent="0">
              <a:buNone/>
              <a:defRPr sz="1100"/>
            </a:lvl7pPr>
            <a:lvl8pPr marL="2504633" indent="0">
              <a:buNone/>
              <a:defRPr sz="1100"/>
            </a:lvl8pPr>
            <a:lvl9pPr marL="286243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3D8C1FA-7071-4A7C-A87B-5B50C61F63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5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5" y="119975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B2F3CDF-2901-4B57-8E7C-4CFABE36BD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06259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2" y="1151159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805" indent="0">
              <a:buNone/>
              <a:defRPr sz="1600" b="1"/>
            </a:lvl2pPr>
            <a:lvl3pPr marL="715609" indent="0">
              <a:buNone/>
              <a:defRPr sz="1400" b="1"/>
            </a:lvl3pPr>
            <a:lvl4pPr marL="1073414" indent="0">
              <a:buNone/>
              <a:defRPr sz="1300" b="1"/>
            </a:lvl4pPr>
            <a:lvl5pPr marL="1431219" indent="0">
              <a:buNone/>
              <a:defRPr sz="1300" b="1"/>
            </a:lvl5pPr>
            <a:lvl6pPr marL="1789024" indent="0">
              <a:buNone/>
              <a:defRPr sz="1300" b="1"/>
            </a:lvl6pPr>
            <a:lvl7pPr marL="2146828" indent="0">
              <a:buNone/>
              <a:defRPr sz="1300" b="1"/>
            </a:lvl7pPr>
            <a:lvl8pPr marL="2504633" indent="0">
              <a:buNone/>
              <a:defRPr sz="1300" b="1"/>
            </a:lvl8pPr>
            <a:lvl9pPr marL="286243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2" y="1630629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4" y="1151159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805" indent="0">
              <a:buNone/>
              <a:defRPr sz="1600" b="1"/>
            </a:lvl2pPr>
            <a:lvl3pPr marL="715609" indent="0">
              <a:buNone/>
              <a:defRPr sz="1400" b="1"/>
            </a:lvl3pPr>
            <a:lvl4pPr marL="1073414" indent="0">
              <a:buNone/>
              <a:defRPr sz="1300" b="1"/>
            </a:lvl4pPr>
            <a:lvl5pPr marL="1431219" indent="0">
              <a:buNone/>
              <a:defRPr sz="1300" b="1"/>
            </a:lvl5pPr>
            <a:lvl6pPr marL="1789024" indent="0">
              <a:buNone/>
              <a:defRPr sz="1300" b="1"/>
            </a:lvl6pPr>
            <a:lvl7pPr marL="2146828" indent="0">
              <a:buNone/>
              <a:defRPr sz="1300" b="1"/>
            </a:lvl7pPr>
            <a:lvl8pPr marL="2504633" indent="0">
              <a:buNone/>
              <a:defRPr sz="1300" b="1"/>
            </a:lvl8pPr>
            <a:lvl9pPr marL="286243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4" y="1630629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C753E58-BCA1-4FA8-9F4F-4A167DEABC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60E860C-6E6C-4F50-A770-E07786DD8B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00211E-717F-4832-B022-00F336631F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B2228D8-55E3-41E7-9456-CC7166C539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0517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08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72" y="1076648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805" indent="0">
              <a:buNone/>
              <a:defRPr sz="900"/>
            </a:lvl2pPr>
            <a:lvl3pPr marL="715609" indent="0">
              <a:buNone/>
              <a:defRPr sz="800"/>
            </a:lvl3pPr>
            <a:lvl4pPr marL="1073414" indent="0">
              <a:buNone/>
              <a:defRPr sz="700"/>
            </a:lvl4pPr>
            <a:lvl5pPr marL="1431219" indent="0">
              <a:buNone/>
              <a:defRPr sz="700"/>
            </a:lvl5pPr>
            <a:lvl6pPr marL="1789024" indent="0">
              <a:buNone/>
              <a:defRPr sz="700"/>
            </a:lvl6pPr>
            <a:lvl7pPr marL="2146828" indent="0">
              <a:buNone/>
              <a:defRPr sz="700"/>
            </a:lvl7pPr>
            <a:lvl8pPr marL="2504633" indent="0">
              <a:buNone/>
              <a:defRPr sz="700"/>
            </a:lvl8pPr>
            <a:lvl9pPr marL="286243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4F67C4-C731-4A23-8A5A-DCE8856C3E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77" y="360034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77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805" indent="0">
              <a:buNone/>
              <a:defRPr sz="2200"/>
            </a:lvl2pPr>
            <a:lvl3pPr marL="715609" indent="0">
              <a:buNone/>
              <a:defRPr sz="1900"/>
            </a:lvl3pPr>
            <a:lvl4pPr marL="1073414" indent="0">
              <a:buNone/>
              <a:defRPr sz="1600"/>
            </a:lvl4pPr>
            <a:lvl5pPr marL="1431219" indent="0">
              <a:buNone/>
              <a:defRPr sz="1600"/>
            </a:lvl5pPr>
            <a:lvl6pPr marL="1789024" indent="0">
              <a:buNone/>
              <a:defRPr sz="1600"/>
            </a:lvl6pPr>
            <a:lvl7pPr marL="2146828" indent="0">
              <a:buNone/>
              <a:defRPr sz="1600"/>
            </a:lvl7pPr>
            <a:lvl8pPr marL="2504633" indent="0">
              <a:buNone/>
              <a:defRPr sz="1600"/>
            </a:lvl8pPr>
            <a:lvl9pPr marL="2862438" indent="0">
              <a:buNone/>
              <a:defRPr sz="1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77" y="402581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805" indent="0">
              <a:buNone/>
              <a:defRPr sz="900"/>
            </a:lvl2pPr>
            <a:lvl3pPr marL="715609" indent="0">
              <a:buNone/>
              <a:defRPr sz="800"/>
            </a:lvl3pPr>
            <a:lvl4pPr marL="1073414" indent="0">
              <a:buNone/>
              <a:defRPr sz="700"/>
            </a:lvl4pPr>
            <a:lvl5pPr marL="1431219" indent="0">
              <a:buNone/>
              <a:defRPr sz="700"/>
            </a:lvl5pPr>
            <a:lvl6pPr marL="1789024" indent="0">
              <a:buNone/>
              <a:defRPr sz="700"/>
            </a:lvl6pPr>
            <a:lvl7pPr marL="2146828" indent="0">
              <a:buNone/>
              <a:defRPr sz="700"/>
            </a:lvl7pPr>
            <a:lvl8pPr marL="2504633" indent="0">
              <a:buNone/>
              <a:defRPr sz="700"/>
            </a:lvl8pPr>
            <a:lvl9pPr marL="286243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9501A59-69CA-4C4B-802E-7607FE4105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9608351-DABE-438D-B3AD-E7F6D4B583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2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48" y="367162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10B4D9E-B683-4785-AE96-048A2962E6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47" y="1199754"/>
            <a:ext cx="7343979" cy="3627339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D65E1C3-5B5C-4E2D-BD27-C79CC13D73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5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5" y="119975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18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5" y="3064718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1F9EB26-AE66-46C2-81FA-DD60529118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47" y="367162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3F177A4-4087-458A-98EA-7FFCAA0F93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7" y="1205166"/>
            <a:ext cx="7320689" cy="3621940"/>
          </a:xfrm>
        </p:spPr>
        <p:txBody>
          <a:bodyPr/>
          <a:lstStyle>
            <a:lvl1pPr marL="317808" indent="0">
              <a:buFontTx/>
              <a:buNone/>
              <a:defRPr b="1">
                <a:latin typeface="+mj-lt"/>
              </a:defRPr>
            </a:lvl1pPr>
            <a:lvl2pPr marL="315033" indent="2782">
              <a:defRPr>
                <a:latin typeface="+mj-lt"/>
              </a:defRPr>
            </a:lvl2pPr>
            <a:lvl3pPr marL="549576" indent="-227603">
              <a:tabLst/>
              <a:defRPr>
                <a:latin typeface="+mj-lt"/>
              </a:defRPr>
            </a:lvl3pPr>
            <a:lvl4pPr marL="0" indent="315033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14"/>
            <a:ext cx="7337192" cy="829352"/>
          </a:xfrm>
        </p:spPr>
        <p:txBody>
          <a:bodyPr/>
          <a:lstStyle>
            <a:lvl1pPr marL="0" marR="0" indent="0" defTabSz="9118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0DFD7362-2EA9-4233-9CA2-683AC62A54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113931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E8CFE70-46E4-415A-B365-F2EA8DFEAB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/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01A1337-C2A6-4EC5-8C97-CB95F56C49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013737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5021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7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4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7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4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91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/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01A1337-C2A6-4EC5-8C97-CB95F56C496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/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2DD8608-869F-41EC-9180-C953E044F3D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3561" indent="0">
              <a:defRPr>
                <a:latin typeface="+mj-lt"/>
              </a:defRPr>
            </a:lvl2pPr>
            <a:lvl3pPr marL="490356" indent="-203079"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 marL="111939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9371388-BFF2-468E-A604-FD8BF911ED0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3561" indent="0">
              <a:defRPr>
                <a:latin typeface="+mj-lt"/>
              </a:defRPr>
            </a:lvl2pPr>
            <a:lvl3pPr marL="490356" indent="-203079"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 marL="111939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3D024ED-49C0-43AF-A68B-4E7C2BC5CE9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8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36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04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72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40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080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760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544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7F864A1-7536-436E-8523-F29A36FD2A5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6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803" indent="0">
              <a:buNone/>
              <a:defRPr sz="1800" b="1"/>
            </a:lvl2pPr>
            <a:lvl3pPr marL="813603" indent="0">
              <a:buNone/>
              <a:defRPr sz="1600" b="1"/>
            </a:lvl3pPr>
            <a:lvl4pPr marL="1220401" indent="0">
              <a:buNone/>
              <a:defRPr sz="1400" b="1"/>
            </a:lvl4pPr>
            <a:lvl5pPr marL="1627201" indent="0">
              <a:buNone/>
              <a:defRPr sz="1400" b="1"/>
            </a:lvl5pPr>
            <a:lvl6pPr marL="2034006" indent="0">
              <a:buNone/>
              <a:defRPr sz="1400" b="1"/>
            </a:lvl6pPr>
            <a:lvl7pPr marL="2440808" indent="0">
              <a:buNone/>
              <a:defRPr sz="1400" b="1"/>
            </a:lvl7pPr>
            <a:lvl8pPr marL="2847605" indent="0">
              <a:buNone/>
              <a:defRPr sz="1400" b="1"/>
            </a:lvl8pPr>
            <a:lvl9pPr marL="3254409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2" y="115136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803" indent="0">
              <a:buNone/>
              <a:defRPr sz="1800" b="1"/>
            </a:lvl2pPr>
            <a:lvl3pPr marL="813603" indent="0">
              <a:buNone/>
              <a:defRPr sz="1600" b="1"/>
            </a:lvl3pPr>
            <a:lvl4pPr marL="1220401" indent="0">
              <a:buNone/>
              <a:defRPr sz="1400" b="1"/>
            </a:lvl4pPr>
            <a:lvl5pPr marL="1627201" indent="0">
              <a:buNone/>
              <a:defRPr sz="1400" b="1"/>
            </a:lvl5pPr>
            <a:lvl6pPr marL="2034006" indent="0">
              <a:buNone/>
              <a:defRPr sz="1400" b="1"/>
            </a:lvl6pPr>
            <a:lvl7pPr marL="2440808" indent="0">
              <a:buNone/>
              <a:defRPr sz="1400" b="1"/>
            </a:lvl7pPr>
            <a:lvl8pPr marL="2847605" indent="0">
              <a:buNone/>
              <a:defRPr sz="1400" b="1"/>
            </a:lvl8pPr>
            <a:lvl9pPr marL="3254409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2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1" y="205193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1" y="1076654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708" indent="0">
              <a:buNone/>
              <a:defRPr sz="1000"/>
            </a:lvl2pPr>
            <a:lvl3pPr marL="713413" indent="0">
              <a:buNone/>
              <a:defRPr sz="800"/>
            </a:lvl3pPr>
            <a:lvl4pPr marL="1070130" indent="0">
              <a:buNone/>
              <a:defRPr sz="700"/>
            </a:lvl4pPr>
            <a:lvl5pPr marL="1426838" indent="0">
              <a:buNone/>
              <a:defRPr sz="700"/>
            </a:lvl5pPr>
            <a:lvl6pPr marL="1783549" indent="0">
              <a:buNone/>
              <a:defRPr sz="700"/>
            </a:lvl6pPr>
            <a:lvl7pPr marL="2140261" indent="0">
              <a:buNone/>
              <a:defRPr sz="700"/>
            </a:lvl7pPr>
            <a:lvl8pPr marL="2496970" indent="0">
              <a:buNone/>
              <a:defRPr sz="700"/>
            </a:lvl8pPr>
            <a:lvl9pPr marL="285367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00BBB56-2C42-4AF3-8931-900EA951B4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5C45C35-56FD-4ED6-8291-9E663981948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3" y="20482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3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803" indent="0">
              <a:buNone/>
              <a:defRPr sz="1100"/>
            </a:lvl2pPr>
            <a:lvl3pPr marL="813603" indent="0">
              <a:buNone/>
              <a:defRPr sz="900"/>
            </a:lvl3pPr>
            <a:lvl4pPr marL="1220401" indent="0">
              <a:buNone/>
              <a:defRPr sz="800"/>
            </a:lvl4pPr>
            <a:lvl5pPr marL="1627201" indent="0">
              <a:buNone/>
              <a:defRPr sz="800"/>
            </a:lvl5pPr>
            <a:lvl6pPr marL="2034006" indent="0">
              <a:buNone/>
              <a:defRPr sz="800"/>
            </a:lvl6pPr>
            <a:lvl7pPr marL="2440808" indent="0">
              <a:buNone/>
              <a:defRPr sz="800"/>
            </a:lvl7pPr>
            <a:lvl8pPr marL="2847605" indent="0">
              <a:buNone/>
              <a:defRPr sz="800"/>
            </a:lvl8pPr>
            <a:lvl9pPr marL="32544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6803" indent="0">
              <a:buNone/>
              <a:defRPr sz="2500"/>
            </a:lvl2pPr>
            <a:lvl3pPr marL="813603" indent="0">
              <a:buNone/>
              <a:defRPr sz="2100"/>
            </a:lvl3pPr>
            <a:lvl4pPr marL="1220401" indent="0">
              <a:buNone/>
              <a:defRPr sz="1800"/>
            </a:lvl4pPr>
            <a:lvl5pPr marL="1627201" indent="0">
              <a:buNone/>
              <a:defRPr sz="1800"/>
            </a:lvl5pPr>
            <a:lvl6pPr marL="2034006" indent="0">
              <a:buNone/>
              <a:defRPr sz="1800"/>
            </a:lvl6pPr>
            <a:lvl7pPr marL="2440808" indent="0">
              <a:buNone/>
              <a:defRPr sz="1800"/>
            </a:lvl7pPr>
            <a:lvl8pPr marL="2847605" indent="0">
              <a:buNone/>
              <a:defRPr sz="1800"/>
            </a:lvl8pPr>
            <a:lvl9pPr marL="3254409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803" indent="0">
              <a:buNone/>
              <a:defRPr sz="1100"/>
            </a:lvl2pPr>
            <a:lvl3pPr marL="813603" indent="0">
              <a:buNone/>
              <a:defRPr sz="900"/>
            </a:lvl3pPr>
            <a:lvl4pPr marL="1220401" indent="0">
              <a:buNone/>
              <a:defRPr sz="800"/>
            </a:lvl4pPr>
            <a:lvl5pPr marL="1627201" indent="0">
              <a:buNone/>
              <a:defRPr sz="800"/>
            </a:lvl5pPr>
            <a:lvl6pPr marL="2034006" indent="0">
              <a:buNone/>
              <a:defRPr sz="800"/>
            </a:lvl6pPr>
            <a:lvl7pPr marL="2440808" indent="0">
              <a:buNone/>
              <a:defRPr sz="800"/>
            </a:lvl7pPr>
            <a:lvl8pPr marL="2847605" indent="0">
              <a:buNone/>
              <a:defRPr sz="800"/>
            </a:lvl8pPr>
            <a:lvl9pPr marL="32544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71950-44EA-4D52-AFF6-64CBE10D25A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B66E9-5712-4AE1-A0A8-A2D38BB4B20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660A7-2A9B-492A-8C8B-59027DA9444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138" y="3846513"/>
            <a:ext cx="923925" cy="280987"/>
          </a:xfrm>
          <a:prstGeom prst="rect">
            <a:avLst/>
          </a:prstGeom>
          <a:noFill/>
          <a:ln>
            <a:noFill/>
          </a:ln>
          <a:extLst/>
        </p:spPr>
        <p:txBody>
          <a:bodyPr lIns="79617" tIns="39809" rIns="79617" bIns="3980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smtClean="0">
              <a:solidFill>
                <a:srgbClr val="00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98" y="1205166"/>
            <a:ext cx="7320689" cy="3621940"/>
          </a:xfrm>
        </p:spPr>
        <p:txBody>
          <a:bodyPr/>
          <a:lstStyle>
            <a:lvl1pPr marL="316792" indent="0">
              <a:buFontTx/>
              <a:buNone/>
              <a:defRPr b="1">
                <a:latin typeface="+mj-lt"/>
              </a:defRPr>
            </a:lvl1pPr>
            <a:lvl2pPr marL="314033" indent="2783">
              <a:defRPr>
                <a:latin typeface="+mj-lt"/>
              </a:defRPr>
            </a:lvl2pPr>
            <a:lvl3pPr marL="547820" indent="-226880">
              <a:tabLst/>
              <a:defRPr>
                <a:latin typeface="+mj-lt"/>
              </a:defRPr>
            </a:lvl3pPr>
            <a:lvl4pPr marL="0" indent="314033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16"/>
            <a:ext cx="7337192" cy="829352"/>
          </a:xfrm>
        </p:spPr>
        <p:txBody>
          <a:bodyPr/>
          <a:lstStyle>
            <a:lvl1pPr marL="0" marR="0" indent="0" defTabSz="9089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C9793741-A4B6-4993-89DF-E1F3C01156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5904050"/>
      </p:ext>
    </p:extLst>
  </p:cSld>
  <p:clrMapOvr>
    <a:masterClrMapping/>
  </p:clrMapOvr>
  <p:transition spd="med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0" y="1075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85"/>
            <a:ext cx="7772400" cy="1102519"/>
          </a:xfrm>
        </p:spPr>
        <p:txBody>
          <a:bodyPr>
            <a:normAutofit/>
          </a:bodyPr>
          <a:lstStyle>
            <a:lvl1pPr>
              <a:defRPr sz="3877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5" y="3649382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177" b="0">
                <a:solidFill>
                  <a:schemeClr val="bg1"/>
                </a:solidFill>
                <a:latin typeface="+mj-lt"/>
              </a:defRPr>
            </a:lvl1pPr>
            <a:lvl2pPr marL="35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7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1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5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69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2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77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3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69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6" y="1439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4" y="1205170"/>
            <a:ext cx="7320689" cy="3621940"/>
          </a:xfrm>
        </p:spPr>
        <p:txBody>
          <a:bodyPr/>
          <a:lstStyle>
            <a:lvl1pPr marL="246715" indent="0">
              <a:buFontTx/>
              <a:buNone/>
              <a:defRPr b="1">
                <a:latin typeface="+mj-lt"/>
              </a:defRPr>
            </a:lvl1pPr>
            <a:lvl2pPr marL="244558" indent="2159">
              <a:defRPr>
                <a:latin typeface="+mj-lt"/>
              </a:defRPr>
            </a:lvl2pPr>
            <a:lvl3pPr marL="426632" indent="-176684">
              <a:tabLst/>
              <a:defRPr>
                <a:latin typeface="+mj-lt"/>
              </a:defRPr>
            </a:lvl3pPr>
            <a:lvl4pPr marL="0" indent="244558">
              <a:lnSpc>
                <a:spcPts val="1224"/>
              </a:lnSpc>
              <a:spcBef>
                <a:spcPts val="272"/>
              </a:spcBef>
              <a:defRPr>
                <a:latin typeface="+mj-lt"/>
              </a:defRPr>
            </a:lvl4pPr>
            <a:lvl5pPr>
              <a:lnSpc>
                <a:spcPts val="1224"/>
              </a:lnSpc>
              <a:spcBef>
                <a:spcPts val="27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51" y="3845311"/>
            <a:ext cx="923618" cy="282640"/>
          </a:xfrm>
          <a:prstGeom prst="rect">
            <a:avLst/>
          </a:prstGeom>
          <a:noFill/>
        </p:spPr>
        <p:txBody>
          <a:bodyPr wrap="square" lIns="62055" tIns="31028" rIns="62055" bIns="31028" rtlCol="0">
            <a:noAutofit/>
          </a:bodyPr>
          <a:lstStyle/>
          <a:p>
            <a:pPr defTabSz="707867" fontAlgn="auto">
              <a:spcBef>
                <a:spcPts val="0"/>
              </a:spcBef>
              <a:spcAft>
                <a:spcPts val="0"/>
              </a:spcAft>
            </a:pPr>
            <a:endParaRPr lang="ru-RU" sz="1428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6" y="375819"/>
            <a:ext cx="7337192" cy="829352"/>
          </a:xfrm>
        </p:spPr>
        <p:txBody>
          <a:bodyPr/>
          <a:lstStyle>
            <a:lvl1pPr marL="0" marR="0" indent="0" defTabSz="7078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73"/>
            </a:lvl1pPr>
          </a:lstStyle>
          <a:p>
            <a:pPr marL="0" marR="0" lvl="0" indent="0" defTabSz="7078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75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" y="35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4" y="1205170"/>
            <a:ext cx="7320689" cy="3621940"/>
          </a:xfrm>
        </p:spPr>
        <p:txBody>
          <a:bodyPr/>
          <a:lstStyle>
            <a:lvl1pPr marL="246715" indent="0">
              <a:buFontTx/>
              <a:buNone/>
              <a:defRPr b="1">
                <a:latin typeface="+mj-lt"/>
              </a:defRPr>
            </a:lvl1pPr>
            <a:lvl2pPr marL="246715" indent="0">
              <a:defRPr>
                <a:latin typeface="+mj-lt"/>
              </a:defRPr>
            </a:lvl2pPr>
            <a:lvl3pPr marL="426632" indent="-176684">
              <a:defRPr>
                <a:latin typeface="+mj-lt"/>
              </a:defRPr>
            </a:lvl3pPr>
            <a:lvl4pPr marL="0" indent="244558">
              <a:defRPr>
                <a:latin typeface="+mj-lt"/>
              </a:defRPr>
            </a:lvl4pPr>
            <a:lvl5pPr marL="97393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7" y="375819"/>
            <a:ext cx="7337901" cy="829352"/>
          </a:xfrm>
        </p:spPr>
        <p:txBody>
          <a:bodyPr/>
          <a:lstStyle>
            <a:lvl1pPr marL="0" marR="0" indent="0" defTabSz="7078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73"/>
            </a:lvl1pPr>
          </a:lstStyle>
          <a:p>
            <a:pPr marL="0" marR="0" lvl="0" indent="0" defTabSz="7078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82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6" y="3600353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6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708" indent="0">
              <a:buNone/>
              <a:defRPr sz="2300"/>
            </a:lvl2pPr>
            <a:lvl3pPr marL="713413" indent="0">
              <a:buNone/>
              <a:defRPr sz="1900"/>
            </a:lvl3pPr>
            <a:lvl4pPr marL="1070130" indent="0">
              <a:buNone/>
              <a:defRPr sz="1600"/>
            </a:lvl4pPr>
            <a:lvl5pPr marL="1426838" indent="0">
              <a:buNone/>
              <a:defRPr sz="1600"/>
            </a:lvl5pPr>
            <a:lvl6pPr marL="1783549" indent="0">
              <a:buNone/>
              <a:defRPr sz="1600"/>
            </a:lvl6pPr>
            <a:lvl7pPr marL="2140261" indent="0">
              <a:buNone/>
              <a:defRPr sz="1600"/>
            </a:lvl7pPr>
            <a:lvl8pPr marL="2496970" indent="0">
              <a:buNone/>
              <a:defRPr sz="1600"/>
            </a:lvl8pPr>
            <a:lvl9pPr marL="2853679" indent="0">
              <a:buNone/>
              <a:defRPr sz="1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6" y="4025829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708" indent="0">
              <a:buNone/>
              <a:defRPr sz="1000"/>
            </a:lvl2pPr>
            <a:lvl3pPr marL="713413" indent="0">
              <a:buNone/>
              <a:defRPr sz="800"/>
            </a:lvl3pPr>
            <a:lvl4pPr marL="1070130" indent="0">
              <a:buNone/>
              <a:defRPr sz="700"/>
            </a:lvl4pPr>
            <a:lvl5pPr marL="1426838" indent="0">
              <a:buNone/>
              <a:defRPr sz="700"/>
            </a:lvl5pPr>
            <a:lvl6pPr marL="1783549" indent="0">
              <a:buNone/>
              <a:defRPr sz="700"/>
            </a:lvl6pPr>
            <a:lvl7pPr marL="2140261" indent="0">
              <a:buNone/>
              <a:defRPr sz="700"/>
            </a:lvl7pPr>
            <a:lvl8pPr marL="2496970" indent="0">
              <a:buNone/>
              <a:defRPr sz="700"/>
            </a:lvl8pPr>
            <a:lvl9pPr marL="285367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6D4E155-BD05-49F4-BA88-ECBC09CCDE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" y="3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4" y="759380"/>
            <a:ext cx="7320689" cy="1518472"/>
          </a:xfrm>
        </p:spPr>
        <p:txBody>
          <a:bodyPr anchor="t"/>
          <a:lstStyle>
            <a:lvl1pPr algn="l">
              <a:defRPr sz="3129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4" y="2572291"/>
            <a:ext cx="7320689" cy="2254803"/>
          </a:xfrm>
        </p:spPr>
        <p:txBody>
          <a:bodyPr anchor="t"/>
          <a:lstStyle>
            <a:lvl1pPr marL="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1pPr>
            <a:lvl2pPr marL="353932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2pPr>
            <a:lvl3pPr marL="707867" indent="0">
              <a:buNone/>
              <a:defRPr sz="1224">
                <a:solidFill>
                  <a:schemeClr val="tx1">
                    <a:tint val="75000"/>
                  </a:schemeClr>
                </a:solidFill>
              </a:defRPr>
            </a:lvl3pPr>
            <a:lvl4pPr marL="1061802" indent="0">
              <a:buNone/>
              <a:defRPr sz="1224">
                <a:solidFill>
                  <a:schemeClr val="tx1">
                    <a:tint val="75000"/>
                  </a:schemeClr>
                </a:solidFill>
              </a:defRPr>
            </a:lvl4pPr>
            <a:lvl5pPr marL="1415734" indent="0">
              <a:buNone/>
              <a:defRPr sz="1224">
                <a:solidFill>
                  <a:schemeClr val="tx1">
                    <a:tint val="75000"/>
                  </a:schemeClr>
                </a:solidFill>
              </a:defRPr>
            </a:lvl5pPr>
            <a:lvl6pPr marL="1769667" indent="0">
              <a:buNone/>
              <a:defRPr sz="1224">
                <a:solidFill>
                  <a:schemeClr val="tx1">
                    <a:tint val="75000"/>
                  </a:schemeClr>
                </a:solidFill>
              </a:defRPr>
            </a:lvl6pPr>
            <a:lvl7pPr marL="2123603" indent="0">
              <a:buNone/>
              <a:defRPr sz="1224">
                <a:solidFill>
                  <a:schemeClr val="tx1">
                    <a:tint val="75000"/>
                  </a:schemeClr>
                </a:solidFill>
              </a:defRPr>
            </a:lvl7pPr>
            <a:lvl8pPr marL="2477537" indent="0">
              <a:buNone/>
              <a:defRPr sz="1224">
                <a:solidFill>
                  <a:schemeClr val="tx1">
                    <a:tint val="75000"/>
                  </a:schemeClr>
                </a:solidFill>
              </a:defRPr>
            </a:lvl8pPr>
            <a:lvl9pPr marL="2831469" indent="0">
              <a:buNone/>
              <a:defRPr sz="12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5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6" y="1439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375802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40" y="1205153"/>
            <a:ext cx="3620764" cy="3521848"/>
          </a:xfrm>
        </p:spPr>
        <p:txBody>
          <a:bodyPr/>
          <a:lstStyle>
            <a:lvl1pPr>
              <a:defRPr sz="2177"/>
            </a:lvl1pPr>
            <a:lvl2pPr>
              <a:defRPr sz="1769"/>
            </a:lvl2pPr>
            <a:lvl3pPr>
              <a:defRPr sz="1632"/>
            </a:lvl3pPr>
            <a:lvl4pPr>
              <a:defRPr sz="1428"/>
            </a:lvl4pPr>
            <a:lvl5pPr>
              <a:defRPr sz="1428"/>
            </a:lvl5pPr>
            <a:lvl6pPr>
              <a:defRPr sz="1428"/>
            </a:lvl6pPr>
            <a:lvl7pPr>
              <a:defRPr sz="1428"/>
            </a:lvl7pPr>
            <a:lvl8pPr>
              <a:defRPr sz="1428"/>
            </a:lvl8pPr>
            <a:lvl9pPr>
              <a:defRPr sz="142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7" y="1205153"/>
            <a:ext cx="3644897" cy="3521848"/>
          </a:xfrm>
        </p:spPr>
        <p:txBody>
          <a:bodyPr/>
          <a:lstStyle>
            <a:lvl1pPr>
              <a:defRPr sz="2177"/>
            </a:lvl1pPr>
            <a:lvl2pPr>
              <a:defRPr sz="1769"/>
            </a:lvl2pPr>
            <a:lvl3pPr>
              <a:defRPr sz="1632"/>
            </a:lvl3pPr>
            <a:lvl4pPr>
              <a:defRPr sz="1428"/>
            </a:lvl4pPr>
            <a:lvl5pPr>
              <a:defRPr sz="1428"/>
            </a:lvl5pPr>
            <a:lvl6pPr>
              <a:defRPr sz="1428"/>
            </a:lvl6pPr>
            <a:lvl7pPr>
              <a:defRPr sz="1428"/>
            </a:lvl7pPr>
            <a:lvl8pPr>
              <a:defRPr sz="1428"/>
            </a:lvl8pPr>
            <a:lvl9pPr>
              <a:defRPr sz="142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69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7" y="1205154"/>
            <a:ext cx="3674753" cy="426002"/>
          </a:xfrm>
        </p:spPr>
        <p:txBody>
          <a:bodyPr anchor="b"/>
          <a:lstStyle>
            <a:lvl1pPr marL="0" indent="0">
              <a:buNone/>
              <a:defRPr sz="1769" b="1"/>
            </a:lvl1pPr>
            <a:lvl2pPr marL="353932" indent="0">
              <a:buNone/>
              <a:defRPr sz="1632" b="1"/>
            </a:lvl2pPr>
            <a:lvl3pPr marL="707867" indent="0">
              <a:buNone/>
              <a:defRPr sz="1428" b="1"/>
            </a:lvl3pPr>
            <a:lvl4pPr marL="1061802" indent="0">
              <a:buNone/>
              <a:defRPr sz="1224" b="1"/>
            </a:lvl4pPr>
            <a:lvl5pPr marL="1415734" indent="0">
              <a:buNone/>
              <a:defRPr sz="1224" b="1"/>
            </a:lvl5pPr>
            <a:lvl6pPr marL="1769667" indent="0">
              <a:buNone/>
              <a:defRPr sz="1224" b="1"/>
            </a:lvl6pPr>
            <a:lvl7pPr marL="2123603" indent="0">
              <a:buNone/>
              <a:defRPr sz="1224" b="1"/>
            </a:lvl7pPr>
            <a:lvl8pPr marL="2477537" indent="0">
              <a:buNone/>
              <a:defRPr sz="1224" b="1"/>
            </a:lvl8pPr>
            <a:lvl9pPr marL="2831469" indent="0">
              <a:buNone/>
              <a:defRPr sz="122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7" y="1631157"/>
            <a:ext cx="3674753" cy="3195936"/>
          </a:xfrm>
        </p:spPr>
        <p:txBody>
          <a:bodyPr/>
          <a:lstStyle>
            <a:lvl1pPr>
              <a:defRPr sz="1769"/>
            </a:lvl1pPr>
            <a:lvl2pPr>
              <a:defRPr sz="1632"/>
            </a:lvl2pPr>
            <a:lvl3pPr>
              <a:defRPr sz="1428"/>
            </a:lvl3pPr>
            <a:lvl4pPr>
              <a:defRPr sz="1224"/>
            </a:lvl4pPr>
            <a:lvl5pPr>
              <a:defRPr sz="1224"/>
            </a:lvl5pPr>
            <a:lvl6pPr>
              <a:defRPr sz="1224"/>
            </a:lvl6pPr>
            <a:lvl7pPr>
              <a:defRPr sz="1224"/>
            </a:lvl7pPr>
            <a:lvl8pPr>
              <a:defRPr sz="1224"/>
            </a:lvl8pPr>
            <a:lvl9pPr>
              <a:defRPr sz="12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6" y="1205154"/>
            <a:ext cx="3587825" cy="426002"/>
          </a:xfrm>
        </p:spPr>
        <p:txBody>
          <a:bodyPr anchor="b"/>
          <a:lstStyle>
            <a:lvl1pPr marL="0" indent="0">
              <a:buNone/>
              <a:defRPr sz="1769" b="1"/>
            </a:lvl1pPr>
            <a:lvl2pPr marL="353932" indent="0">
              <a:buNone/>
              <a:defRPr sz="1632" b="1"/>
            </a:lvl2pPr>
            <a:lvl3pPr marL="707867" indent="0">
              <a:buNone/>
              <a:defRPr sz="1428" b="1"/>
            </a:lvl3pPr>
            <a:lvl4pPr marL="1061802" indent="0">
              <a:buNone/>
              <a:defRPr sz="1224" b="1"/>
            </a:lvl4pPr>
            <a:lvl5pPr marL="1415734" indent="0">
              <a:buNone/>
              <a:defRPr sz="1224" b="1"/>
            </a:lvl5pPr>
            <a:lvl6pPr marL="1769667" indent="0">
              <a:buNone/>
              <a:defRPr sz="1224" b="1"/>
            </a:lvl6pPr>
            <a:lvl7pPr marL="2123603" indent="0">
              <a:buNone/>
              <a:defRPr sz="1224" b="1"/>
            </a:lvl7pPr>
            <a:lvl8pPr marL="2477537" indent="0">
              <a:buNone/>
              <a:defRPr sz="1224" b="1"/>
            </a:lvl8pPr>
            <a:lvl9pPr marL="2831469" indent="0">
              <a:buNone/>
              <a:defRPr sz="122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6" y="1641073"/>
            <a:ext cx="3587825" cy="3186020"/>
          </a:xfrm>
        </p:spPr>
        <p:txBody>
          <a:bodyPr/>
          <a:lstStyle>
            <a:lvl1pPr>
              <a:defRPr sz="1769"/>
            </a:lvl1pPr>
            <a:lvl2pPr>
              <a:defRPr sz="1632"/>
            </a:lvl2pPr>
            <a:lvl3pPr>
              <a:defRPr sz="1428"/>
            </a:lvl3pPr>
            <a:lvl4pPr>
              <a:defRPr sz="1224"/>
            </a:lvl4pPr>
            <a:lvl5pPr>
              <a:defRPr sz="1224"/>
            </a:lvl5pPr>
            <a:lvl6pPr>
              <a:defRPr sz="1224"/>
            </a:lvl6pPr>
            <a:lvl7pPr>
              <a:defRPr sz="1224"/>
            </a:lvl7pPr>
            <a:lvl8pPr>
              <a:defRPr sz="1224"/>
            </a:lvl8pPr>
            <a:lvl9pPr>
              <a:defRPr sz="12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49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6" y="1439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375802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95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52" y="4404443"/>
            <a:ext cx="567429" cy="489830"/>
          </a:xfrm>
          <a:prstGeom prst="rect">
            <a:avLst/>
          </a:prstGeom>
        </p:spPr>
        <p:txBody>
          <a:bodyPr vert="horz" lIns="104070" tIns="52034" rIns="104070" bIns="52034" rtlCol="0" anchor="ctr">
            <a:normAutofit/>
          </a:bodyPr>
          <a:lstStyle>
            <a:lvl1pPr algn="ctr">
              <a:defRPr sz="176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22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04790"/>
            <a:ext cx="3008313" cy="871537"/>
          </a:xfrm>
        </p:spPr>
        <p:txBody>
          <a:bodyPr anchor="b"/>
          <a:lstStyle>
            <a:lvl1pPr algn="l">
              <a:defRPr sz="1632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60" y="204788"/>
            <a:ext cx="5111750" cy="4389834"/>
          </a:xfrm>
        </p:spPr>
        <p:txBody>
          <a:bodyPr/>
          <a:lstStyle>
            <a:lvl1pPr>
              <a:defRPr sz="2517"/>
            </a:lvl1pPr>
            <a:lvl2pPr>
              <a:defRPr sz="2177"/>
            </a:lvl2pPr>
            <a:lvl3pPr>
              <a:defRPr sz="1769"/>
            </a:lvl3pPr>
            <a:lvl4pPr>
              <a:defRPr sz="1632"/>
            </a:lvl4pPr>
            <a:lvl5pPr>
              <a:defRPr sz="1632"/>
            </a:lvl5pPr>
            <a:lvl6pPr>
              <a:defRPr sz="1632"/>
            </a:lvl6pPr>
            <a:lvl7pPr>
              <a:defRPr sz="1632"/>
            </a:lvl7pPr>
            <a:lvl8pPr>
              <a:defRPr sz="1632"/>
            </a:lvl8pPr>
            <a:lvl9pPr>
              <a:defRPr sz="163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076325"/>
            <a:ext cx="3008313" cy="3518297"/>
          </a:xfrm>
        </p:spPr>
        <p:txBody>
          <a:bodyPr/>
          <a:lstStyle>
            <a:lvl1pPr marL="0" indent="0">
              <a:buNone/>
              <a:defRPr sz="1224"/>
            </a:lvl1pPr>
            <a:lvl2pPr marL="353932" indent="0">
              <a:buNone/>
              <a:defRPr sz="1020"/>
            </a:lvl2pPr>
            <a:lvl3pPr marL="707867" indent="0">
              <a:buNone/>
              <a:defRPr sz="680"/>
            </a:lvl3pPr>
            <a:lvl4pPr marL="1061802" indent="0">
              <a:buNone/>
              <a:defRPr sz="680"/>
            </a:lvl4pPr>
            <a:lvl5pPr marL="1415734" indent="0">
              <a:buNone/>
              <a:defRPr sz="680"/>
            </a:lvl5pPr>
            <a:lvl6pPr marL="1769667" indent="0">
              <a:buNone/>
              <a:defRPr sz="680"/>
            </a:lvl6pPr>
            <a:lvl7pPr marL="2123603" indent="0">
              <a:buNone/>
              <a:defRPr sz="680"/>
            </a:lvl7pPr>
            <a:lvl8pPr marL="2477537" indent="0">
              <a:buNone/>
              <a:defRPr sz="680"/>
            </a:lvl8pPr>
            <a:lvl9pPr marL="2831469" indent="0">
              <a:buNone/>
              <a:defRPr sz="6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5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4"/>
          </a:xfrm>
        </p:spPr>
        <p:txBody>
          <a:bodyPr anchor="b"/>
          <a:lstStyle>
            <a:lvl1pPr algn="l">
              <a:defRPr sz="1632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517"/>
            </a:lvl1pPr>
            <a:lvl2pPr marL="353932" indent="0">
              <a:buNone/>
              <a:defRPr sz="2177"/>
            </a:lvl2pPr>
            <a:lvl3pPr marL="707867" indent="0">
              <a:buNone/>
              <a:defRPr sz="1769"/>
            </a:lvl3pPr>
            <a:lvl4pPr marL="1061802" indent="0">
              <a:buNone/>
              <a:defRPr sz="1632"/>
            </a:lvl4pPr>
            <a:lvl5pPr marL="1415734" indent="0">
              <a:buNone/>
              <a:defRPr sz="1632"/>
            </a:lvl5pPr>
            <a:lvl6pPr marL="1769667" indent="0">
              <a:buNone/>
              <a:defRPr sz="1632"/>
            </a:lvl6pPr>
            <a:lvl7pPr marL="2123603" indent="0">
              <a:buNone/>
              <a:defRPr sz="1632"/>
            </a:lvl7pPr>
            <a:lvl8pPr marL="2477537" indent="0">
              <a:buNone/>
              <a:defRPr sz="1632"/>
            </a:lvl8pPr>
            <a:lvl9pPr marL="2831469" indent="0">
              <a:buNone/>
              <a:defRPr sz="1632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224"/>
            </a:lvl1pPr>
            <a:lvl2pPr marL="353932" indent="0">
              <a:buNone/>
              <a:defRPr sz="1020"/>
            </a:lvl2pPr>
            <a:lvl3pPr marL="707867" indent="0">
              <a:buNone/>
              <a:defRPr sz="680"/>
            </a:lvl3pPr>
            <a:lvl4pPr marL="1061802" indent="0">
              <a:buNone/>
              <a:defRPr sz="680"/>
            </a:lvl4pPr>
            <a:lvl5pPr marL="1415734" indent="0">
              <a:buNone/>
              <a:defRPr sz="680"/>
            </a:lvl5pPr>
            <a:lvl6pPr marL="1769667" indent="0">
              <a:buNone/>
              <a:defRPr sz="680"/>
            </a:lvl6pPr>
            <a:lvl7pPr marL="2123603" indent="0">
              <a:buNone/>
              <a:defRPr sz="680"/>
            </a:lvl7pPr>
            <a:lvl8pPr marL="2477537" indent="0">
              <a:buNone/>
              <a:defRPr sz="680"/>
            </a:lvl8pPr>
            <a:lvl9pPr marL="2831469" indent="0">
              <a:buNone/>
              <a:defRPr sz="6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02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4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2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45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139" y="3846514"/>
            <a:ext cx="923925" cy="280987"/>
          </a:xfrm>
          <a:prstGeom prst="rect">
            <a:avLst/>
          </a:prstGeom>
          <a:noFill/>
          <a:ln>
            <a:noFill/>
          </a:ln>
          <a:extLst/>
        </p:spPr>
        <p:txBody>
          <a:bodyPr lIns="79607" tIns="39804" rIns="79607" bIns="39804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769" smtClean="0">
              <a:solidFill>
                <a:srgbClr val="00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99" y="1205166"/>
            <a:ext cx="7320689" cy="3621940"/>
          </a:xfrm>
        </p:spPr>
        <p:txBody>
          <a:bodyPr/>
          <a:lstStyle>
            <a:lvl1pPr marL="316756" indent="0">
              <a:buFontTx/>
              <a:buNone/>
              <a:defRPr b="1">
                <a:latin typeface="+mj-lt"/>
              </a:defRPr>
            </a:lvl1pPr>
            <a:lvl2pPr marL="313997" indent="2783">
              <a:defRPr>
                <a:latin typeface="+mj-lt"/>
              </a:defRPr>
            </a:lvl2pPr>
            <a:lvl3pPr marL="547757" indent="-226854">
              <a:tabLst/>
              <a:defRPr>
                <a:latin typeface="+mj-lt"/>
              </a:defRPr>
            </a:lvl3pPr>
            <a:lvl4pPr marL="0" indent="313997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17"/>
            <a:ext cx="7337192" cy="829352"/>
          </a:xfrm>
        </p:spPr>
        <p:txBody>
          <a:bodyPr/>
          <a:lstStyle>
            <a:lvl1pPr marL="0" marR="0" indent="0" defTabSz="90884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93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C9793741-A4B6-4993-89DF-E1F3C01156D3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509909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7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86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384" tIns="40692" rIns="81384" bIns="40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384" tIns="40692" rIns="81384" bIns="40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384" tIns="40692" rIns="81384" bIns="40692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D105B998-3E66-44F3-8E4D-336B143A5E8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0" r:id="rId1"/>
    <p:sldLayoutId id="2147484239" r:id="rId2"/>
    <p:sldLayoutId id="2147484238" r:id="rId3"/>
    <p:sldLayoutId id="2147484237" r:id="rId4"/>
    <p:sldLayoutId id="2147484236" r:id="rId5"/>
    <p:sldLayoutId id="2147484235" r:id="rId6"/>
    <p:sldLayoutId id="2147484234" r:id="rId7"/>
    <p:sldLayoutId id="2147484233" r:id="rId8"/>
    <p:sldLayoutId id="2147484232" r:id="rId9"/>
    <p:sldLayoutId id="2147484231" r:id="rId10"/>
    <p:sldLayoutId id="2147484230" r:id="rId11"/>
    <p:sldLayoutId id="2147484229" r:id="rId12"/>
    <p:sldLayoutId id="2147484228" r:id="rId13"/>
    <p:sldLayoutId id="2147484227" r:id="rId14"/>
    <p:sldLayoutId id="2147484327" r:id="rId15"/>
    <p:sldLayoutId id="2147484328" r:id="rId16"/>
  </p:sldLayoutIdLst>
  <p:hf hdr="0" ftr="0" dt="0"/>
  <p:txStyles>
    <p:titleStyle>
      <a:lvl1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708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413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130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6838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3025" algn="l" defTabSz="812800" rtl="0" eaLnBrk="0" fontAlgn="base" hangingPunct="0">
        <a:spcBef>
          <a:spcPct val="20000"/>
        </a:spcBef>
        <a:spcAft>
          <a:spcPct val="0"/>
        </a:spcAft>
        <a:buFont typeface="Arial" charset="0"/>
        <a:defRPr sz="1900">
          <a:solidFill>
            <a:srgbClr val="504F53"/>
          </a:solidFill>
          <a:latin typeface="+mn-lt"/>
        </a:defRPr>
      </a:lvl2pPr>
      <a:lvl3pPr marL="555625" indent="-201613" algn="l" defTabSz="812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900">
          <a:solidFill>
            <a:srgbClr val="504F53"/>
          </a:solidFill>
          <a:latin typeface="+mn-lt"/>
        </a:defRPr>
      </a:lvl3pPr>
      <a:lvl4pPr marL="1247775" indent="-966788" algn="just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defRPr sz="1300">
          <a:solidFill>
            <a:srgbClr val="504F53"/>
          </a:solidFill>
          <a:latin typeface="+mn-lt"/>
        </a:defRPr>
      </a:lvl4pPr>
      <a:lvl5pPr marL="1119188" indent="306388" algn="l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defRPr sz="1100">
          <a:solidFill>
            <a:srgbClr val="8D8C90"/>
          </a:solidFill>
          <a:latin typeface="+mn-lt"/>
        </a:defRPr>
      </a:lvl5pPr>
      <a:lvl6pPr marL="1476382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092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9802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6515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708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413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130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838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549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0261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970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679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420" tIns="40710" rIns="81420" bIns="40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6388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420" tIns="40710" rIns="81420" bIns="40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420" tIns="40710" rIns="81420" bIns="4071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F31CCE4E-7752-4C7F-B261-56FC5DDF367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4" r:id="rId1"/>
    <p:sldLayoutId id="2147484253" r:id="rId2"/>
    <p:sldLayoutId id="2147484252" r:id="rId3"/>
    <p:sldLayoutId id="2147484251" r:id="rId4"/>
    <p:sldLayoutId id="2147484250" r:id="rId5"/>
    <p:sldLayoutId id="2147484249" r:id="rId6"/>
    <p:sldLayoutId id="2147484248" r:id="rId7"/>
    <p:sldLayoutId id="2147484247" r:id="rId8"/>
    <p:sldLayoutId id="2147484246" r:id="rId9"/>
    <p:sldLayoutId id="2147484245" r:id="rId10"/>
    <p:sldLayoutId id="2147484244" r:id="rId11"/>
    <p:sldLayoutId id="2147484243" r:id="rId12"/>
    <p:sldLayoutId id="2147484242" r:id="rId13"/>
    <p:sldLayoutId id="2147484241" r:id="rId14"/>
    <p:sldLayoutId id="2147484321" r:id="rId15"/>
    <p:sldLayoutId id="2147484322" r:id="rId16"/>
    <p:sldLayoutId id="2147484311" r:id="rId17"/>
    <p:sldLayoutId id="2147484312" r:id="rId18"/>
    <p:sldLayoutId id="2147484313" r:id="rId19"/>
    <p:sldLayoutId id="2147484315" r:id="rId20"/>
    <p:sldLayoutId id="2147484316" r:id="rId21"/>
    <p:sldLayoutId id="2147484317" r:id="rId22"/>
  </p:sldLayoutIdLst>
  <p:hf hdr="0" ftr="0" dt="0"/>
  <p:txStyles>
    <p:titleStyle>
      <a:lvl1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870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737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612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7481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3025" algn="l" defTabSz="812800" rtl="0" eaLnBrk="0" fontAlgn="base" hangingPunct="0">
        <a:spcBef>
          <a:spcPct val="20000"/>
        </a:spcBef>
        <a:spcAft>
          <a:spcPct val="0"/>
        </a:spcAft>
        <a:buFont typeface="Arial" charset="0"/>
        <a:defRPr sz="1900">
          <a:solidFill>
            <a:srgbClr val="504F53"/>
          </a:solidFill>
          <a:latin typeface="+mn-lt"/>
        </a:defRPr>
      </a:lvl2pPr>
      <a:lvl3pPr marL="555625" indent="-203200" algn="l" defTabSz="812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900">
          <a:solidFill>
            <a:srgbClr val="504F53"/>
          </a:solidFill>
          <a:latin typeface="+mn-lt"/>
        </a:defRPr>
      </a:lvl3pPr>
      <a:lvl4pPr marL="1247775" indent="-966788" algn="just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defRPr sz="1300">
          <a:solidFill>
            <a:srgbClr val="504F53"/>
          </a:solidFill>
          <a:latin typeface="+mn-lt"/>
        </a:defRPr>
      </a:lvl4pPr>
      <a:lvl5pPr marL="1119188" indent="306388" algn="l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defRPr sz="1100">
          <a:solidFill>
            <a:srgbClr val="8D8C90"/>
          </a:solidFill>
          <a:latin typeface="+mn-lt"/>
        </a:defRPr>
      </a:lvl5pPr>
      <a:lvl6pPr marL="1477048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918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0789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7662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870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737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612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7481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4353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1225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8096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4966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468" tIns="40734" rIns="81468" bIns="4073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1748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468" tIns="40734" rIns="81468" bIns="407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468" tIns="40734" rIns="81468" bIns="40734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A1F52FA9-4BC9-4BB5-8C14-D70AC38C710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8" r:id="rId1"/>
    <p:sldLayoutId id="2147484267" r:id="rId2"/>
    <p:sldLayoutId id="2147484266" r:id="rId3"/>
    <p:sldLayoutId id="2147484265" r:id="rId4"/>
    <p:sldLayoutId id="2147484264" r:id="rId5"/>
    <p:sldLayoutId id="2147484263" r:id="rId6"/>
    <p:sldLayoutId id="2147484262" r:id="rId7"/>
    <p:sldLayoutId id="2147484261" r:id="rId8"/>
    <p:sldLayoutId id="2147484260" r:id="rId9"/>
    <p:sldLayoutId id="2147484259" r:id="rId10"/>
    <p:sldLayoutId id="2147484258" r:id="rId11"/>
    <p:sldLayoutId id="2147484257" r:id="rId12"/>
    <p:sldLayoutId id="2147484256" r:id="rId13"/>
    <p:sldLayoutId id="2147484255" r:id="rId14"/>
    <p:sldLayoutId id="2147484325" r:id="rId15"/>
    <p:sldLayoutId id="2147484326" r:id="rId16"/>
  </p:sldLayoutIdLst>
  <p:hf hdr="0" ftr="0" dt="0"/>
  <p:txStyles>
    <p:titleStyle>
      <a:lvl1pPr algn="l" defTabSz="814388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4388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4388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4388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085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4166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1256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8340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4388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3025" algn="l" defTabSz="814388" rtl="0" eaLnBrk="0" fontAlgn="base" hangingPunct="0">
        <a:spcBef>
          <a:spcPct val="20000"/>
        </a:spcBef>
        <a:spcAft>
          <a:spcPct val="0"/>
        </a:spcAft>
        <a:buFont typeface="Arial" charset="0"/>
        <a:defRPr sz="1900">
          <a:solidFill>
            <a:srgbClr val="504F53"/>
          </a:solidFill>
          <a:latin typeface="+mn-lt"/>
        </a:defRPr>
      </a:lvl2pPr>
      <a:lvl3pPr marL="555625" indent="-203200" algn="l" defTabSz="8143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900">
          <a:solidFill>
            <a:srgbClr val="504F53"/>
          </a:solidFill>
          <a:latin typeface="+mn-lt"/>
        </a:defRPr>
      </a:lvl3pPr>
      <a:lvl4pPr marL="1249363" indent="-966788" algn="just" defTabSz="814388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defRPr sz="1300">
          <a:solidFill>
            <a:srgbClr val="504F53"/>
          </a:solidFill>
          <a:latin typeface="+mn-lt"/>
        </a:defRPr>
      </a:lvl4pPr>
      <a:lvl5pPr marL="1120775" indent="306388" algn="l" defTabSz="814388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defRPr sz="1100">
          <a:solidFill>
            <a:srgbClr val="8D8C90"/>
          </a:solidFill>
          <a:latin typeface="+mn-lt"/>
        </a:defRPr>
      </a:lvl5pPr>
      <a:lvl6pPr marL="1477936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5021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2106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9194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085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4166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256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8340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426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2512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9598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6682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7108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FE6ABD46-9E08-4A8F-9C33-953CF1E635D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2" r:id="rId1"/>
    <p:sldLayoutId id="2147484281" r:id="rId2"/>
    <p:sldLayoutId id="2147484280" r:id="rId3"/>
    <p:sldLayoutId id="2147484279" r:id="rId4"/>
    <p:sldLayoutId id="2147484278" r:id="rId5"/>
    <p:sldLayoutId id="2147484277" r:id="rId6"/>
    <p:sldLayoutId id="2147484276" r:id="rId7"/>
    <p:sldLayoutId id="2147484275" r:id="rId8"/>
    <p:sldLayoutId id="2147484274" r:id="rId9"/>
    <p:sldLayoutId id="2147484273" r:id="rId10"/>
    <p:sldLayoutId id="2147484272" r:id="rId11"/>
    <p:sldLayoutId id="2147484271" r:id="rId12"/>
    <p:sldLayoutId id="2147484270" r:id="rId13"/>
    <p:sldLayoutId id="2147484269" r:id="rId14"/>
    <p:sldLayoutId id="2147484323" r:id="rId15"/>
    <p:sldLayoutId id="2147484324" r:id="rId16"/>
  </p:sldLayoutIdLst>
  <p:hf hdr="0" ftr="0" dt="0"/>
  <p:txStyles>
    <p:titleStyle>
      <a:lvl1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805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609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3414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1219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4163" indent="73025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defRPr sz="1900">
          <a:solidFill>
            <a:srgbClr val="504F53"/>
          </a:solidFill>
          <a:latin typeface="+mn-lt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900">
          <a:solidFill>
            <a:srgbClr val="504F53"/>
          </a:solidFill>
          <a:latin typeface="+mn-lt"/>
        </a:defRPr>
      </a:lvl3pPr>
      <a:lvl4pPr marL="1250950" indent="-969963" algn="just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defRPr sz="1300">
          <a:solidFill>
            <a:srgbClr val="504F53"/>
          </a:solidFill>
          <a:latin typeface="+mn-lt"/>
        </a:defRPr>
      </a:lvl4pPr>
      <a:lvl5pPr marL="1122363" indent="307975" algn="l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charset="0"/>
        <a:defRPr sz="1100">
          <a:solidFill>
            <a:srgbClr val="8D8C90"/>
          </a:solidFill>
          <a:latin typeface="+mn-lt"/>
        </a:defRPr>
      </a:lvl5pPr>
      <a:lvl6pPr marL="1480914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8719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6523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4328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805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5609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3414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31219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9024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6828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4633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62438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246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365" tIns="40683" rIns="81365" bIns="406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4225" y="4398963"/>
            <a:ext cx="503238" cy="512762"/>
          </a:xfrm>
          <a:prstGeom prst="rect">
            <a:avLst/>
          </a:prstGeom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BB6B8F23-4D6C-4BE0-BD1C-466BCB7C176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86" r:id="rId2"/>
    <p:sldLayoutId id="2147484287" r:id="rId3"/>
    <p:sldLayoutId id="2147484288" r:id="rId4"/>
    <p:sldLayoutId id="2147484289" r:id="rId5"/>
    <p:sldLayoutId id="2147484290" r:id="rId6"/>
    <p:sldLayoutId id="2147484291" r:id="rId7"/>
    <p:sldLayoutId id="2147484292" r:id="rId8"/>
    <p:sldLayoutId id="2147484293" r:id="rId9"/>
    <p:sldLayoutId id="2147484294" r:id="rId10"/>
    <p:sldLayoutId id="2147484295" r:id="rId11"/>
    <p:sldLayoutId id="2147484296" r:id="rId12"/>
    <p:sldLayoutId id="2147484297" r:id="rId13"/>
    <p:sldLayoutId id="2147484298" r:id="rId14"/>
    <p:sldLayoutId id="2147484299" r:id="rId15"/>
    <p:sldLayoutId id="2147484319" r:id="rId16"/>
  </p:sldLayoutIdLst>
  <p:hf hdr="0" ftr="0" dt="0"/>
  <p:txStyles>
    <p:titleStyle>
      <a:lvl1pPr algn="l" defTabSz="812800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575" indent="174625" algn="l" defTabSz="812800" rtl="0" eaLnBrk="0" fontAlgn="base" hangingPunct="0">
        <a:spcBef>
          <a:spcPct val="20000"/>
        </a:spcBef>
        <a:spcAft>
          <a:spcPct val="0"/>
        </a:spcAft>
        <a:buFont typeface="Arial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5625" indent="-201613" algn="l" defTabSz="812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2800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9188" indent="709613" algn="l" defTabSz="8128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37406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4206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1005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7805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803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3603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0401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201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4006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0808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7605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4409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3" y="367522"/>
            <a:ext cx="7343873" cy="832711"/>
          </a:xfrm>
          <a:prstGeom prst="rect">
            <a:avLst/>
          </a:prstGeom>
        </p:spPr>
        <p:txBody>
          <a:bodyPr vert="horz" lIns="104070" tIns="52034" rIns="104070" bIns="52034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3" y="1200151"/>
            <a:ext cx="7343873" cy="3626943"/>
          </a:xfrm>
          <a:prstGeom prst="rect">
            <a:avLst/>
          </a:prstGeom>
        </p:spPr>
        <p:txBody>
          <a:bodyPr vert="horz" lIns="104070" tIns="52034" rIns="104070" bIns="52034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15" y="4767281"/>
            <a:ext cx="2133600" cy="273844"/>
          </a:xfrm>
          <a:prstGeom prst="rect">
            <a:avLst/>
          </a:prstGeom>
        </p:spPr>
        <p:txBody>
          <a:bodyPr vert="horz" lIns="104070" tIns="52034" rIns="104070" bIns="52034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07867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4" y="4767281"/>
            <a:ext cx="2895600" cy="273844"/>
          </a:xfrm>
          <a:prstGeom prst="rect">
            <a:avLst/>
          </a:prstGeom>
        </p:spPr>
        <p:txBody>
          <a:bodyPr vert="horz" lIns="104070" tIns="52034" rIns="104070" bIns="52034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07867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2" cy="473875"/>
          </a:xfrm>
          <a:prstGeom prst="rect">
            <a:avLst/>
          </a:prstGeom>
        </p:spPr>
        <p:txBody>
          <a:bodyPr vert="horz" lIns="104070" tIns="52034" rIns="104070" bIns="52034" rtlCol="0" anchor="ctr">
            <a:normAutofit/>
          </a:bodyPr>
          <a:lstStyle>
            <a:lvl1pPr algn="ctr">
              <a:lnSpc>
                <a:spcPts val="1632"/>
              </a:lnSpc>
              <a:defRPr sz="1769">
                <a:solidFill>
                  <a:schemeClr val="bg1"/>
                </a:solidFill>
              </a:defRPr>
            </a:lvl1pPr>
          </a:lstStyle>
          <a:p>
            <a:pPr defTabSz="707867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  <a:latin typeface="Calibri"/>
                <a:cs typeface="+mn-cs"/>
              </a:rPr>
              <a:pPr defTabSz="707867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8447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0" r:id="rId1"/>
    <p:sldLayoutId id="2147484331" r:id="rId2"/>
    <p:sldLayoutId id="2147484332" r:id="rId3"/>
    <p:sldLayoutId id="2147484333" r:id="rId4"/>
    <p:sldLayoutId id="2147484334" r:id="rId5"/>
    <p:sldLayoutId id="2147484335" r:id="rId6"/>
    <p:sldLayoutId id="2147484336" r:id="rId7"/>
    <p:sldLayoutId id="2147484337" r:id="rId8"/>
    <p:sldLayoutId id="2147484338" r:id="rId9"/>
    <p:sldLayoutId id="2147484339" r:id="rId10"/>
    <p:sldLayoutId id="2147484340" r:id="rId11"/>
    <p:sldLayoutId id="2147484341" r:id="rId12"/>
    <p:sldLayoutId id="2147484342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707867" rtl="0" eaLnBrk="1" latinLnBrk="0" hangingPunct="1">
        <a:lnSpc>
          <a:spcPts val="3532"/>
        </a:lnSpc>
        <a:spcBef>
          <a:spcPct val="0"/>
        </a:spcBef>
        <a:buNone/>
        <a:defRPr sz="2925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46715" indent="0" algn="l" defTabSz="707867" rtl="0" eaLnBrk="1" latinLnBrk="0" hangingPunct="1">
        <a:spcBef>
          <a:spcPct val="20000"/>
        </a:spcBef>
        <a:buFont typeface="+mj-lt"/>
        <a:buNone/>
        <a:defRPr sz="2517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46715" indent="0" algn="l" defTabSz="707867" rtl="0" eaLnBrk="1" latinLnBrk="0" hangingPunct="1">
        <a:spcBef>
          <a:spcPct val="20000"/>
        </a:spcBef>
        <a:buFont typeface="Arial" pitchFamily="34" charset="0"/>
        <a:buNone/>
        <a:defRPr sz="163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483732" indent="-176684" algn="l" defTabSz="707867" rtl="0" eaLnBrk="1" latinLnBrk="0" hangingPunct="1">
        <a:spcBef>
          <a:spcPct val="20000"/>
        </a:spcBef>
        <a:buFont typeface="Arial" pitchFamily="34" charset="0"/>
        <a:buChar char="•"/>
        <a:defRPr sz="163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44558" algn="just" defTabSz="707867" rtl="0" eaLnBrk="1" latinLnBrk="0" hangingPunct="1">
        <a:lnSpc>
          <a:spcPts val="1224"/>
        </a:lnSpc>
        <a:spcBef>
          <a:spcPts val="272"/>
        </a:spcBef>
        <a:buFont typeface="Arial" pitchFamily="34" charset="0"/>
        <a:buNone/>
        <a:tabLst/>
        <a:defRPr sz="1224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973930" indent="0" algn="l" defTabSz="707867" rtl="0" eaLnBrk="1" latinLnBrk="0" hangingPunct="1">
        <a:lnSpc>
          <a:spcPts val="1224"/>
        </a:lnSpc>
        <a:spcBef>
          <a:spcPts val="272"/>
        </a:spcBef>
        <a:buFont typeface="Arial" pitchFamily="34" charset="0"/>
        <a:buNone/>
        <a:defRPr sz="102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946637" indent="-176964" algn="l" defTabSz="707867" rtl="0" eaLnBrk="1" latinLnBrk="0" hangingPunct="1">
        <a:spcBef>
          <a:spcPct val="20000"/>
        </a:spcBef>
        <a:buFont typeface="Arial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6pPr>
      <a:lvl7pPr marL="2300572" indent="-176964" algn="l" defTabSz="707867" rtl="0" eaLnBrk="1" latinLnBrk="0" hangingPunct="1">
        <a:spcBef>
          <a:spcPct val="20000"/>
        </a:spcBef>
        <a:buFont typeface="Arial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7pPr>
      <a:lvl8pPr marL="2654501" indent="-176964" algn="l" defTabSz="707867" rtl="0" eaLnBrk="1" latinLnBrk="0" hangingPunct="1">
        <a:spcBef>
          <a:spcPct val="20000"/>
        </a:spcBef>
        <a:buFont typeface="Arial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8pPr>
      <a:lvl9pPr marL="3008435" indent="-176964" algn="l" defTabSz="707867" rtl="0" eaLnBrk="1" latinLnBrk="0" hangingPunct="1">
        <a:spcBef>
          <a:spcPct val="20000"/>
        </a:spcBef>
        <a:buFont typeface="Arial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0786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1pPr>
      <a:lvl2pPr marL="353932" algn="l" defTabSz="70786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2pPr>
      <a:lvl3pPr marL="707867" algn="l" defTabSz="70786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3pPr>
      <a:lvl4pPr marL="1061802" algn="l" defTabSz="70786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4pPr>
      <a:lvl5pPr marL="1415734" algn="l" defTabSz="70786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5pPr>
      <a:lvl6pPr marL="1769667" algn="l" defTabSz="70786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6pPr>
      <a:lvl7pPr marL="2123603" algn="l" defTabSz="70786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7pPr>
      <a:lvl8pPr marL="2477537" algn="l" defTabSz="70786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8pPr>
      <a:lvl9pPr marL="2831469" algn="l" defTabSz="707867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6013" y="4011613"/>
            <a:ext cx="6883400" cy="720725"/>
          </a:xfrm>
        </p:spPr>
        <p:txBody>
          <a:bodyPr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dirty="0" smtClean="0"/>
              <a:t>Докладчик:  Корчагина Светлана Александровна, </a:t>
            </a:r>
          </a:p>
          <a:p>
            <a:pPr eaLnBrk="1" hangingPunct="1">
              <a:spcBef>
                <a:spcPct val="0"/>
              </a:spcBef>
            </a:pPr>
            <a:r>
              <a:rPr lang="ru-RU" sz="1400" dirty="0" smtClean="0"/>
              <a:t>заместитель начальника отдела урегулирования задолженности и обеспечения процедур банкротства</a:t>
            </a:r>
          </a:p>
          <a:p>
            <a:pPr eaLnBrk="1" hangingPunct="1">
              <a:spcBef>
                <a:spcPct val="0"/>
              </a:spcBef>
            </a:pPr>
            <a:endParaRPr lang="ru-RU" sz="1400" dirty="0" smtClean="0"/>
          </a:p>
          <a:p>
            <a:pPr eaLnBrk="1" hangingPunct="1">
              <a:spcBef>
                <a:spcPct val="0"/>
              </a:spcBef>
            </a:pPr>
            <a:endParaRPr lang="ru-RU" altLang="ru-RU" sz="16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635375" y="4803775"/>
            <a:ext cx="1728788" cy="274638"/>
          </a:xfrm>
          <a:prstGeom prst="rect">
            <a:avLst/>
          </a:prstGeom>
        </p:spPr>
        <p:txBody>
          <a:bodyPr lIns="103941" tIns="51974" rIns="103941" bIns="51974">
            <a:spAutoFit/>
          </a:bodyPr>
          <a:lstStyle/>
          <a:p>
            <a:pPr algn="ctr" defTabSz="1012825"/>
            <a:r>
              <a:rPr lang="ru-RU" sz="1100" dirty="0" smtClean="0">
                <a:solidFill>
                  <a:srgbClr val="FFFFFF"/>
                </a:solidFill>
                <a:latin typeface="Calibri" pitchFamily="34" charset="0"/>
              </a:rPr>
              <a:t>21 октября 2020 </a:t>
            </a:r>
            <a:r>
              <a:rPr lang="ru-RU" sz="1100" dirty="0">
                <a:solidFill>
                  <a:srgbClr val="FFFFFF"/>
                </a:solidFill>
                <a:latin typeface="Calibri" pitchFamily="34" charset="0"/>
              </a:rPr>
              <a:t>года</a:t>
            </a:r>
          </a:p>
        </p:txBody>
      </p:sp>
      <p:sp>
        <p:nvSpPr>
          <p:cNvPr id="35844" name="Заголовок 1"/>
          <p:cNvSpPr>
            <a:spLocks noGrp="1"/>
          </p:cNvSpPr>
          <p:nvPr>
            <p:ph type="ctrTitle"/>
          </p:nvPr>
        </p:nvSpPr>
        <p:spPr>
          <a:xfrm>
            <a:off x="304800" y="1779662"/>
            <a:ext cx="8389938" cy="2016051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1600" dirty="0" smtClean="0"/>
              <a:t>УПРАВЛЕНИЕ ФЕДЕРАЛЬНОЙ НАЛОГОВОЙ</a:t>
            </a:r>
            <a:br>
              <a:rPr lang="ru-RU" sz="1600" dirty="0" smtClean="0"/>
            </a:br>
            <a:r>
              <a:rPr lang="ru-RU" sz="1600" dirty="0" smtClean="0"/>
              <a:t> СЛУЖБЫ ПО Г. СЕВАСТОПОЛЮ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dirty="0" smtClean="0">
                <a:latin typeface="Arial" charset="0"/>
                <a:cs typeface="Arial" charset="0"/>
              </a:rPr>
              <a:t> </a:t>
            </a:r>
            <a:r>
              <a:rPr lang="ru-RU" sz="1600" dirty="0"/>
              <a:t>Причины и последствия банкротства физических лиц.</a:t>
            </a:r>
            <a:endParaRPr lang="ru-RU" sz="1800" dirty="0" smtClean="0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47713" y="211138"/>
            <a:ext cx="7562850" cy="574675"/>
          </a:xfrm>
        </p:spPr>
        <p:txBody>
          <a:bodyPr lIns="81365" tIns="40683" rIns="81365" bIns="40683"/>
          <a:lstStyle/>
          <a:p>
            <a:pPr algn="ctr">
              <a:lnSpc>
                <a:spcPts val="1663"/>
              </a:lnSpc>
            </a:pP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 банкротства гражданина 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(в том числе индивидуального предпринимателя)</a:t>
            </a:r>
            <a:r>
              <a:rPr lang="ru-RU" sz="1600" dirty="0"/>
              <a:t>		</a:t>
            </a:r>
          </a:p>
        </p:txBody>
      </p:sp>
      <p:sp>
        <p:nvSpPr>
          <p:cNvPr id="164867" name="Номер слайда 2"/>
          <p:cNvSpPr txBox="1">
            <a:spLocks noGrp="1"/>
          </p:cNvSpPr>
          <p:nvPr/>
        </p:nvSpPr>
        <p:spPr bwMode="auto">
          <a:xfrm>
            <a:off x="8388350" y="4516438"/>
            <a:ext cx="576263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365" tIns="40683" rIns="81365" bIns="40683" anchor="ctr"/>
          <a:lstStyle/>
          <a:p>
            <a:pPr algn="ctr" defTabSz="801688">
              <a:lnSpc>
                <a:spcPts val="1875"/>
              </a:lnSpc>
            </a:pPr>
            <a:r>
              <a:rPr lang="ru-RU" altLang="ru-RU" sz="1800" dirty="0" smtClean="0">
                <a:solidFill>
                  <a:srgbClr val="FFFFFF"/>
                </a:solidFill>
              </a:rPr>
              <a:t>2</a:t>
            </a:r>
            <a:endParaRPr lang="ru-RU" altLang="ru-RU" sz="1800" dirty="0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835720"/>
            <a:ext cx="6912768" cy="4478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долга более 500 тыс. руб. (без учета пени, штрафов), непогашенная более трёх месяцев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282794" y="1296526"/>
            <a:ext cx="360040" cy="1997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1516747"/>
            <a:ext cx="6920043" cy="429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кредитора и должника на обращение в арбитражный суд с заявлением о признании должника банкротом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357" y="1945935"/>
            <a:ext cx="432854" cy="31701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34068" y="2255245"/>
            <a:ext cx="3143595" cy="4496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Реструктуризация долгов гражданина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30680" y="2272874"/>
            <a:ext cx="3143595" cy="170286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имущества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7360" y="1945934"/>
            <a:ext cx="432854" cy="31701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69" y="2699658"/>
            <a:ext cx="432854" cy="34855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378" y="2727654"/>
            <a:ext cx="432854" cy="31701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043608" y="3074521"/>
            <a:ext cx="1584176" cy="908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Погашение задолженности согласно плану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29144" y="3067437"/>
            <a:ext cx="1584176" cy="9082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плана погашения долга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4355976" y="3319636"/>
            <a:ext cx="432048" cy="3322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360" y="3985655"/>
            <a:ext cx="432854" cy="31701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183" y="3985655"/>
            <a:ext cx="432854" cy="317019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043608" y="4315727"/>
            <a:ext cx="6912768" cy="4478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процедуры банкротства гражданина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45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 smtClean="0">
                <a:latin typeface="+mn-lt"/>
                <a:cs typeface="+mn-cs"/>
              </a:rPr>
              <a:t>3</a:t>
            </a:r>
            <a:endParaRPr lang="ru-RU" altLang="ru-RU" dirty="0">
              <a:latin typeface="+mn-lt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406039" y="915566"/>
            <a:ext cx="1847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200" b="1" dirty="0">
              <a:solidFill>
                <a:srgbClr val="005AA9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572000" y="915566"/>
            <a:ext cx="3671888" cy="379613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распоряжение имуществом гражданина переходит к финансовому управляющему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снимаются аресты, ограничения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прекращение начисления финансовых санкций на долг, возникший до принятия судом заявления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задолженность гражданина перед кредитной организацией признается безнадежной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задолженностью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утрачивает силу государственная регистрация гражданина в качестве индивидуального предпринимателя</a:t>
            </a:r>
          </a:p>
          <a:p>
            <a:pPr marL="0" indent="0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11190" y="915566"/>
            <a:ext cx="3647576" cy="379613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Реструктуризация долга: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мораторий на удовлетворение требований кредиторов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ребования финансового характера к должнику рассматриваются в деле о банкротстве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приостановление начисления финансовых санкций на долг, возникший до принятия судом заявления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снимаются аресты, ограничения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приостанавливаются исполнительные производства по имущественным взысканиям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189" y="558813"/>
            <a:ext cx="8065267" cy="356754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открытия процедуры банкротства гражданина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ru-RU" altLang="ru-RU" dirty="0" smtClean="0"/>
          </a:p>
          <a:p>
            <a:fld id="{C9793741-A4B6-4993-89DF-E1F3C01156D3}" type="slidenum">
              <a:rPr lang="ru-RU" altLang="ru-RU" smtClean="0"/>
              <a:pPr/>
              <a:t>4</a:t>
            </a:fld>
            <a:endParaRPr lang="ru-RU" alt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123478"/>
            <a:ext cx="7581589" cy="864096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признания должника банкротом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22698" y="771550"/>
            <a:ext cx="7320689" cy="4055556"/>
          </a:xfrm>
        </p:spPr>
        <p:txBody>
          <a:bodyPr/>
          <a:lstStyle/>
          <a:p>
            <a:pPr marL="602542" indent="-285750" algn="just">
              <a:buFont typeface="Wingdings" panose="05000000000000000000" pitchFamily="2" charset="2"/>
              <a:buChar char="v"/>
            </a:pPr>
            <a:r>
              <a:rPr lang="ru-RU" sz="1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пяти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 с момента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завершения (прекращения)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 реализации имущества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гражданина индивидуальный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предприниматель, признанный банкротом, не может быть зарегистрирован в качестве индивидуального предпринимателя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2542" indent="-285750" algn="just">
              <a:buFont typeface="Wingdings" panose="05000000000000000000" pitchFamily="2" charset="2"/>
              <a:buChar char="v"/>
            </a:pPr>
            <a:r>
              <a:rPr lang="ru-RU" sz="1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пяти лет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даты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завершения (прекращения)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гражданина процедуры реализации имущества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вправе принимать на себя обязательства по кредитным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договорам, договорам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займа без указания на факт своего банкротства</a:t>
            </a:r>
          </a:p>
          <a:p>
            <a:pPr marL="602542" indent="-285750" algn="just">
              <a:buFont typeface="Wingdings" panose="05000000000000000000" pitchFamily="2" charset="2"/>
              <a:buChar char="v"/>
            </a:pPr>
            <a:r>
              <a:rPr lang="ru-RU" sz="1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пяти лет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даты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завершения (прекращения)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гражданина процедуры реализации имущества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его банкротстве не может быть возбуждено по заявлению этого гражданина.</a:t>
            </a:r>
          </a:p>
          <a:p>
            <a:pPr marL="602542" indent="-285750" algn="just">
              <a:buFont typeface="Wingdings" panose="05000000000000000000" pitchFamily="2" charset="2"/>
              <a:buChar char="v"/>
            </a:pPr>
            <a:r>
              <a:rPr lang="ru-RU" sz="1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трех лет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даты завершения в отношении гражданина процедуры реализации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 (прекращения) он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вправе занимать должности в органах управления юридического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</a:t>
            </a:r>
            <a:r>
              <a:rPr lang="ru-RU" sz="14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пяти </a:t>
            </a:r>
            <a:r>
              <a:rPr lang="ru-RU" sz="1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органах управления  страховой организации, негосударственного пенсионного фонда, управляющей компании инвестиционного фонда, паевого инвестиционного фонда и негосударственного пенсионного фонда или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микрофинансовой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компании, </a:t>
            </a:r>
            <a:r>
              <a:rPr lang="ru-RU" sz="14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десяти лет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 органах управления кредитной организации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2542" indent="-285750">
              <a:buFont typeface="Wingdings" panose="05000000000000000000" pitchFamily="2" charset="2"/>
              <a:buChar char="v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4870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822699" y="267494"/>
            <a:ext cx="7320689" cy="4559612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банкротства гражданина во внесудебном порядке</a:t>
            </a:r>
          </a:p>
          <a:p>
            <a:pPr algn="ctr"/>
            <a:r>
              <a:rPr lang="ru-RU" sz="1400" dirty="0" smtClean="0"/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10897" y="1126601"/>
            <a:ext cx="7337192" cy="1440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Последствия опубликования сведений о внесудебном банкротстве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smtClean="0"/>
              <a:t>5</a:t>
            </a:r>
            <a:endParaRPr lang="ru-RU" alt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536" y="596328"/>
            <a:ext cx="7699915" cy="634039"/>
          </a:xfrm>
          <a:prstGeom prst="rect">
            <a:avLst/>
          </a:prstGeom>
          <a:solidFill>
            <a:srgbClr val="E9EDF4"/>
          </a:solidFill>
        </p:spPr>
      </p:pic>
      <p:sp>
        <p:nvSpPr>
          <p:cNvPr id="22" name="Прямоугольник 21"/>
          <p:cNvSpPr/>
          <p:nvPr/>
        </p:nvSpPr>
        <p:spPr>
          <a:xfrm>
            <a:off x="1187624" y="3790541"/>
            <a:ext cx="6480720" cy="10801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Указанные последствия не наступают в отношении незаявленных требований </a:t>
            </a:r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требований, </a:t>
            </a:r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неразрывно связанных с личностью </a:t>
            </a:r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кредитора</a:t>
            </a:r>
            <a:endParaRPr lang="ru-RU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41872" y="2597890"/>
            <a:ext cx="7494547" cy="947074"/>
          </a:xfrm>
          <a:prstGeom prst="rect">
            <a:avLst/>
          </a:prstGeom>
          <a:solidFill>
            <a:srgbClr val="E9EDF4"/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истечении шести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месяцев 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завершается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внесудебного банкротства гражданина и такой гражданин освобождается от дальнейшего исполнения требований кредиторов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41872" y="1491630"/>
            <a:ext cx="7618560" cy="1062705"/>
          </a:xfrm>
          <a:prstGeom prst="rect">
            <a:avLst/>
          </a:prstGeom>
          <a:solidFill>
            <a:srgbClr val="E9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мораторий на удовлетворение заявленных требований кредиторов</a:t>
            </a:r>
          </a:p>
          <a:p>
            <a:pPr marL="285750" indent="-285750" algn="ctr"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прекращение начисления финансовых санкций</a:t>
            </a:r>
          </a:p>
          <a:p>
            <a:pPr marL="285750" indent="-285750" algn="ctr">
              <a:buFontTx/>
              <a:buChar char="-"/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исполнительных документов осуществляется исключительно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ФССП</a:t>
            </a:r>
          </a:p>
          <a:p>
            <a:pPr marL="285750" indent="-285750" algn="ctr">
              <a:buFontTx/>
              <a:buChar char="-"/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приостанавливается исполнение исполнительных документов по имущественным взысканиям</a:t>
            </a:r>
          </a:p>
          <a:p>
            <a:pPr marL="285750" indent="-285750" algn="ctr">
              <a:buFontTx/>
              <a:buChar char="-"/>
            </a:pP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5432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Заголовок 5"/>
          <p:cNvSpPr>
            <a:spLocks noGrp="1"/>
          </p:cNvSpPr>
          <p:nvPr>
            <p:ph type="ctrTitle"/>
          </p:nvPr>
        </p:nvSpPr>
        <p:spPr>
          <a:xfrm>
            <a:off x="685800" y="2795588"/>
            <a:ext cx="7772400" cy="1101725"/>
          </a:xfrm>
        </p:spPr>
        <p:txBody>
          <a:bodyPr/>
          <a:lstStyle/>
          <a:p>
            <a:r>
              <a:rPr lang="ru-RU" sz="4800" dirty="0" smtClean="0">
                <a:latin typeface="Arno Pro"/>
              </a:rPr>
              <a:t>Благодарю за внимание!</a:t>
            </a:r>
            <a:endParaRPr lang="ru-RU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1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2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3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27200</TotalTime>
  <Words>403</Words>
  <Application>Microsoft Office PowerPoint</Application>
  <PresentationFormat>Экран (16:9)</PresentationFormat>
  <Paragraphs>55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6</vt:i4>
      </vt:variant>
    </vt:vector>
  </HeadingPairs>
  <TitlesOfParts>
    <vt:vector size="17" baseType="lpstr">
      <vt:lpstr>Arial</vt:lpstr>
      <vt:lpstr>Arno Pro</vt:lpstr>
      <vt:lpstr>Calibri</vt:lpstr>
      <vt:lpstr>Times New Roman</vt:lpstr>
      <vt:lpstr>Wingdings</vt:lpstr>
      <vt:lpstr>10_Present_FNS2012_A4</vt:lpstr>
      <vt:lpstr>11_Present_FNS2012_A4</vt:lpstr>
      <vt:lpstr>12_Present_FNS2012_A4</vt:lpstr>
      <vt:lpstr>13_Present_FNS2012_A4</vt:lpstr>
      <vt:lpstr>Present_FNS2012_16-9</vt:lpstr>
      <vt:lpstr>Present_FNS2012_A4</vt:lpstr>
      <vt:lpstr> УПРАВЛЕНИЕ ФЕДЕРАЛЬНОЙ НАЛОГОВОЙ  СЛУЖБЫ ПО Г. СЕВАСТОПОЛЮ   Причины и последствия банкротства физических лиц.</vt:lpstr>
      <vt:lpstr> Процедуры банкротства гражданина                    (в том числе индивидуального предпринимателя)  </vt:lpstr>
      <vt:lpstr>Последствия открытия процедуры банкротства гражданина</vt:lpstr>
      <vt:lpstr>Последствия признания должника банкротом</vt:lpstr>
      <vt:lpstr> Последствия опубликования сведений о внесудебном банкротстве</vt:lpstr>
      <vt:lpstr>Благодарю за внимание!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Корчагина Светлана Александровна</cp:lastModifiedBy>
  <cp:revision>2878</cp:revision>
  <cp:lastPrinted>2020-10-05T15:05:24Z</cp:lastPrinted>
  <dcterms:created xsi:type="dcterms:W3CDTF">2013-03-25T05:56:00Z</dcterms:created>
  <dcterms:modified xsi:type="dcterms:W3CDTF">2020-10-20T17:36:41Z</dcterms:modified>
</cp:coreProperties>
</file>